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4"/>
  </p:notesMasterIdLst>
  <p:sldIdLst>
    <p:sldId id="256" r:id="rId2"/>
    <p:sldId id="279" r:id="rId3"/>
    <p:sldId id="257" r:id="rId4"/>
    <p:sldId id="267" r:id="rId5"/>
    <p:sldId id="261" r:id="rId6"/>
    <p:sldId id="260" r:id="rId7"/>
    <p:sldId id="271" r:id="rId8"/>
    <p:sldId id="268" r:id="rId9"/>
    <p:sldId id="269" r:id="rId10"/>
    <p:sldId id="281" r:id="rId11"/>
    <p:sldId id="282" r:id="rId12"/>
    <p:sldId id="275" r:id="rId13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3A25"/>
    <a:srgbClr val="DBDBDB"/>
    <a:srgbClr val="ECECEC"/>
    <a:srgbClr val="EAEAEA"/>
    <a:srgbClr val="C4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4660"/>
  </p:normalViewPr>
  <p:slideViewPr>
    <p:cSldViewPr snapToGrid="0" showGuides="1">
      <p:cViewPr>
        <p:scale>
          <a:sx n="78" d="100"/>
          <a:sy n="78" d="100"/>
        </p:scale>
        <p:origin x="-93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DD62E9-2E9D-41EA-ACC7-8474CDE09650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CA7E7DEE-D98B-4102-BD7B-A2FADDE1E65A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28575">
          <a:solidFill>
            <a:srgbClr val="8E3A25"/>
          </a:solidFill>
          <a:prstDash val="dash"/>
        </a:ln>
      </dgm:spPr>
      <dgm:t>
        <a:bodyPr/>
        <a:lstStyle/>
        <a:p>
          <a:r>
            <a:rPr lang="ru-RU" b="1" dirty="0">
              <a:solidFill>
                <a:srgbClr val="8E3A25"/>
              </a:solidFill>
              <a:latin typeface="Century Gothic" panose="020B0502020202020204" pitchFamily="34" charset="0"/>
            </a:rPr>
            <a:t>Цель:</a:t>
          </a:r>
          <a:r>
            <a:rPr lang="ru-RU" b="1" dirty="0">
              <a:latin typeface="Century Gothic" panose="020B0502020202020204" pitchFamily="34" charset="0"/>
            </a:rPr>
            <a:t> выявление высокомотивированных обучающихся на предпрофессиональное освоение основ горнорудной деятельности, формирование у них готовности к профессионально-личностному самоопределению и самоидентификации в сфере горнорудной промышленности, их интеграция в профессиональное сообщество на этапе обучения в школе</a:t>
          </a:r>
          <a:endParaRPr lang="ru-RU" dirty="0"/>
        </a:p>
      </dgm:t>
    </dgm:pt>
    <dgm:pt modelId="{77FE6D9A-3C81-473D-A8AD-A9450A646EDF}" type="parTrans" cxnId="{CBCCD677-9ABE-46DF-95F0-8F2AB611A6C2}">
      <dgm:prSet/>
      <dgm:spPr/>
      <dgm:t>
        <a:bodyPr/>
        <a:lstStyle/>
        <a:p>
          <a:endParaRPr lang="ru-RU"/>
        </a:p>
      </dgm:t>
    </dgm:pt>
    <dgm:pt modelId="{CD7C914C-1B7A-4348-8E22-F39F862690F4}" type="sibTrans" cxnId="{CBCCD677-9ABE-46DF-95F0-8F2AB611A6C2}">
      <dgm:prSet/>
      <dgm:spPr/>
      <dgm:t>
        <a:bodyPr/>
        <a:lstStyle/>
        <a:p>
          <a:endParaRPr lang="ru-RU"/>
        </a:p>
      </dgm:t>
    </dgm:pt>
    <dgm:pt modelId="{34827F18-CABC-4D46-81D3-65448DB76B4C}">
      <dgm:prSet phldrT="[Текст]" custT="1"/>
      <dgm:spPr/>
      <dgm:t>
        <a:bodyPr/>
        <a:lstStyle/>
        <a:p>
          <a:pPr algn="l"/>
          <a:r>
            <a:rPr lang="ru-RU" sz="1600" b="1" dirty="0">
              <a:solidFill>
                <a:srgbClr val="8E3A25"/>
              </a:solidFill>
              <a:latin typeface="Century Gothic" panose="020B0502020202020204" pitchFamily="34" charset="0"/>
            </a:rPr>
            <a:t>Задачи:</a:t>
          </a:r>
          <a:endParaRPr lang="ru-RU" sz="1600" dirty="0">
            <a:solidFill>
              <a:srgbClr val="8E3A25"/>
            </a:solidFill>
          </a:endParaRPr>
        </a:p>
      </dgm:t>
    </dgm:pt>
    <dgm:pt modelId="{933C7AD5-8DB8-4E29-B07B-055B4A2A55D2}" type="parTrans" cxnId="{564D0834-75E1-4514-8D43-40469210A50A}">
      <dgm:prSet/>
      <dgm:spPr/>
      <dgm:t>
        <a:bodyPr/>
        <a:lstStyle/>
        <a:p>
          <a:endParaRPr lang="ru-RU"/>
        </a:p>
      </dgm:t>
    </dgm:pt>
    <dgm:pt modelId="{A03B9F06-E741-4498-B1D9-ABDCB82FA896}" type="sibTrans" cxnId="{564D0834-75E1-4514-8D43-40469210A50A}">
      <dgm:prSet/>
      <dgm:spPr/>
      <dgm:t>
        <a:bodyPr/>
        <a:lstStyle/>
        <a:p>
          <a:endParaRPr lang="ru-RU"/>
        </a:p>
      </dgm:t>
    </dgm:pt>
    <dgm:pt modelId="{A04E4A19-132C-4E46-AE14-0BED34EB42D6}">
      <dgm:prSet/>
      <dgm:spPr/>
      <dgm:t>
        <a:bodyPr/>
        <a:lstStyle/>
        <a:p>
          <a:pPr algn="just">
            <a:buClr>
              <a:srgbClr val="8E3A25"/>
            </a:buClr>
            <a:buFont typeface="+mj-lt"/>
            <a:buAutoNum type="arabicParenR"/>
          </a:pPr>
          <a:r>
            <a:rPr lang="ru-RU" sz="1300" b="1" dirty="0">
              <a:latin typeface="Century Gothic" panose="020B0502020202020204" pitchFamily="34" charset="0"/>
            </a:rPr>
            <a:t> разработка системы и сопровождения высокомотивированных обучающихся на предпрофессиональное освоение основ горнорудной деятельности</a:t>
          </a:r>
        </a:p>
      </dgm:t>
    </dgm:pt>
    <dgm:pt modelId="{AA5BDD14-0CFC-421C-B9CD-95045A45A0F8}" type="parTrans" cxnId="{D321ACA8-AD2C-4D36-84A0-4F2021026C13}">
      <dgm:prSet/>
      <dgm:spPr/>
      <dgm:t>
        <a:bodyPr/>
        <a:lstStyle/>
        <a:p>
          <a:endParaRPr lang="ru-RU"/>
        </a:p>
      </dgm:t>
    </dgm:pt>
    <dgm:pt modelId="{E1C684BF-01A0-4D81-88CC-030CE1D6F31B}" type="sibTrans" cxnId="{D321ACA8-AD2C-4D36-84A0-4F2021026C13}">
      <dgm:prSet/>
      <dgm:spPr/>
      <dgm:t>
        <a:bodyPr/>
        <a:lstStyle/>
        <a:p>
          <a:endParaRPr lang="ru-RU"/>
        </a:p>
      </dgm:t>
    </dgm:pt>
    <dgm:pt modelId="{EFADAFC8-85FB-4E5C-87E0-111BD0801592}">
      <dgm:prSet/>
      <dgm:spPr/>
      <dgm:t>
        <a:bodyPr/>
        <a:lstStyle/>
        <a:p>
          <a:pPr algn="just">
            <a:buClr>
              <a:srgbClr val="8E3A25"/>
            </a:buClr>
            <a:buFont typeface="+mj-lt"/>
            <a:buAutoNum type="arabicParenR"/>
          </a:pPr>
          <a:r>
            <a:rPr lang="ru-RU" sz="1300" b="1" dirty="0">
              <a:latin typeface="Century Gothic" panose="020B0502020202020204" pitchFamily="34" charset="0"/>
            </a:rPr>
            <a:t> выявление мотивированных обучающихся 6-11 классов</a:t>
          </a:r>
        </a:p>
      </dgm:t>
    </dgm:pt>
    <dgm:pt modelId="{F700F521-3033-4F26-AB84-78CA11ABC826}" type="parTrans" cxnId="{F7D95CE4-1D8E-45AD-ADB4-C1D08DA6BFF4}">
      <dgm:prSet/>
      <dgm:spPr/>
      <dgm:t>
        <a:bodyPr/>
        <a:lstStyle/>
        <a:p>
          <a:endParaRPr lang="ru-RU"/>
        </a:p>
      </dgm:t>
    </dgm:pt>
    <dgm:pt modelId="{75AD69DB-8344-4FA4-ABBD-8E80D1F9BD4A}" type="sibTrans" cxnId="{F7D95CE4-1D8E-45AD-ADB4-C1D08DA6BFF4}">
      <dgm:prSet/>
      <dgm:spPr/>
      <dgm:t>
        <a:bodyPr/>
        <a:lstStyle/>
        <a:p>
          <a:endParaRPr lang="ru-RU"/>
        </a:p>
      </dgm:t>
    </dgm:pt>
    <dgm:pt modelId="{1A2981B4-131B-40CA-8B30-526D9BFF7AA4}">
      <dgm:prSet/>
      <dgm:spPr/>
      <dgm:t>
        <a:bodyPr/>
        <a:lstStyle/>
        <a:p>
          <a:pPr algn="just">
            <a:buClr>
              <a:srgbClr val="8E3A25"/>
            </a:buClr>
            <a:buFont typeface="+mj-lt"/>
            <a:buAutoNum type="arabicParenR"/>
          </a:pPr>
          <a:r>
            <a:rPr lang="ru-RU" sz="1300" b="1" dirty="0">
              <a:latin typeface="Century Gothic" panose="020B0502020202020204" pitchFamily="34" charset="0"/>
            </a:rPr>
            <a:t> создание условий для предпрофессионального развития обучающихся горных классов, в том числе посредством профессиональных проб и создания индивидуальных учебных проектов</a:t>
          </a:r>
        </a:p>
      </dgm:t>
    </dgm:pt>
    <dgm:pt modelId="{B053AC83-F06F-49B5-98CA-3E25DFEF7C21}" type="parTrans" cxnId="{3A365814-FCAB-4E61-91AA-501BC3C8DA03}">
      <dgm:prSet/>
      <dgm:spPr/>
      <dgm:t>
        <a:bodyPr/>
        <a:lstStyle/>
        <a:p>
          <a:endParaRPr lang="ru-RU"/>
        </a:p>
      </dgm:t>
    </dgm:pt>
    <dgm:pt modelId="{8A05A7AF-41D8-41E4-824E-23B5BC3CF980}" type="sibTrans" cxnId="{3A365814-FCAB-4E61-91AA-501BC3C8DA03}">
      <dgm:prSet/>
      <dgm:spPr/>
      <dgm:t>
        <a:bodyPr/>
        <a:lstStyle/>
        <a:p>
          <a:endParaRPr lang="ru-RU"/>
        </a:p>
      </dgm:t>
    </dgm:pt>
    <dgm:pt modelId="{9AAD5B76-20AD-4AFD-B102-570D38F161B1}">
      <dgm:prSet/>
      <dgm:spPr/>
      <dgm:t>
        <a:bodyPr/>
        <a:lstStyle/>
        <a:p>
          <a:pPr algn="just">
            <a:buClr>
              <a:srgbClr val="8E3A25"/>
            </a:buClr>
            <a:buFont typeface="+mj-lt"/>
            <a:buAutoNum type="arabicParenR"/>
          </a:pPr>
          <a:r>
            <a:rPr lang="ru-RU" sz="1300" b="1" dirty="0">
              <a:latin typeface="Century Gothic" panose="020B0502020202020204" pitchFamily="34" charset="0"/>
            </a:rPr>
            <a:t> разработка и реализация механизмов целевого обучения по направлению подготовки «Горное дело» с установлением преференций для выпускников горных классов</a:t>
          </a:r>
          <a:endParaRPr lang="ru-RU" sz="1300" dirty="0"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73E98BA5-FA12-47BD-A17D-142C3D6217BA}" type="parTrans" cxnId="{501253A3-29E5-41C6-AAF2-B8202909A3F8}">
      <dgm:prSet/>
      <dgm:spPr/>
      <dgm:t>
        <a:bodyPr/>
        <a:lstStyle/>
        <a:p>
          <a:endParaRPr lang="ru-RU"/>
        </a:p>
      </dgm:t>
    </dgm:pt>
    <dgm:pt modelId="{3CF0042B-29D4-44E5-A51E-58E9131F8F72}" type="sibTrans" cxnId="{501253A3-29E5-41C6-AAF2-B8202909A3F8}">
      <dgm:prSet/>
      <dgm:spPr/>
      <dgm:t>
        <a:bodyPr/>
        <a:lstStyle/>
        <a:p>
          <a:endParaRPr lang="ru-RU"/>
        </a:p>
      </dgm:t>
    </dgm:pt>
    <dgm:pt modelId="{CEC26E5B-4D6C-4493-A7A2-AD6B12A7E34E}">
      <dgm:prSet/>
      <dgm:spPr/>
      <dgm:t>
        <a:bodyPr/>
        <a:lstStyle/>
        <a:p>
          <a:pPr algn="just">
            <a:buClr>
              <a:srgbClr val="8E3A25"/>
            </a:buClr>
            <a:buFont typeface="+mj-lt"/>
            <a:buAutoNum type="arabicParenR"/>
          </a:pPr>
          <a:r>
            <a:rPr lang="ru-RU" sz="1300" b="1" dirty="0">
              <a:latin typeface="Century Gothic" panose="020B0502020202020204" pitchFamily="34" charset="0"/>
            </a:rPr>
            <a:t> мониторинг готовности обучающихся к профессионально-личностному самоопределению и самоидентификации в сфере горнорудной деятельности</a:t>
          </a:r>
        </a:p>
      </dgm:t>
    </dgm:pt>
    <dgm:pt modelId="{1216621E-00A1-4D2A-9111-100838CC082D}" type="parTrans" cxnId="{A84E4441-BEB1-4A95-8BCF-DE9E73ED72D0}">
      <dgm:prSet/>
      <dgm:spPr/>
      <dgm:t>
        <a:bodyPr/>
        <a:lstStyle/>
        <a:p>
          <a:endParaRPr lang="ru-RU"/>
        </a:p>
      </dgm:t>
    </dgm:pt>
    <dgm:pt modelId="{601DB53C-4D71-40B1-ADDE-5B14467F5AC6}" type="sibTrans" cxnId="{A84E4441-BEB1-4A95-8BCF-DE9E73ED72D0}">
      <dgm:prSet/>
      <dgm:spPr/>
      <dgm:t>
        <a:bodyPr/>
        <a:lstStyle/>
        <a:p>
          <a:endParaRPr lang="ru-RU"/>
        </a:p>
      </dgm:t>
    </dgm:pt>
    <dgm:pt modelId="{84B3AC49-11E1-4155-8FD9-245B95B64B41}" type="pres">
      <dgm:prSet presAssocID="{3CDD62E9-2E9D-41EA-ACC7-8474CDE096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B89EB6-33E5-480D-B776-8F2C6F721DF1}" type="pres">
      <dgm:prSet presAssocID="{CA7E7DEE-D98B-4102-BD7B-A2FADDE1E65A}" presName="parentText" presStyleLbl="node1" presStyleIdx="0" presStyleCnt="1" custLinFactNeighborX="24032" custLinFactNeighborY="-19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2C73D2-894D-4DB6-8100-A6E44E9C33E0}" type="pres">
      <dgm:prSet presAssocID="{CA7E7DEE-D98B-4102-BD7B-A2FADDE1E65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1253A3-29E5-41C6-AAF2-B8202909A3F8}" srcId="{CA7E7DEE-D98B-4102-BD7B-A2FADDE1E65A}" destId="{9AAD5B76-20AD-4AFD-B102-570D38F161B1}" srcOrd="5" destOrd="0" parTransId="{73E98BA5-FA12-47BD-A17D-142C3D6217BA}" sibTransId="{3CF0042B-29D4-44E5-A51E-58E9131F8F72}"/>
    <dgm:cxn modelId="{843DAAC2-C84C-40BF-835E-61A6BC1CA203}" type="presOf" srcId="{1A2981B4-131B-40CA-8B30-526D9BFF7AA4}" destId="{922C73D2-894D-4DB6-8100-A6E44E9C33E0}" srcOrd="0" destOrd="4" presId="urn:microsoft.com/office/officeart/2005/8/layout/vList2"/>
    <dgm:cxn modelId="{FE3A3573-C799-4ECE-9DD8-212C526EB0A9}" type="presOf" srcId="{9AAD5B76-20AD-4AFD-B102-570D38F161B1}" destId="{922C73D2-894D-4DB6-8100-A6E44E9C33E0}" srcOrd="0" destOrd="5" presId="urn:microsoft.com/office/officeart/2005/8/layout/vList2"/>
    <dgm:cxn modelId="{E8A0E9B6-E938-411E-8BA2-EB35BC008D4F}" type="presOf" srcId="{34827F18-CABC-4D46-81D3-65448DB76B4C}" destId="{922C73D2-894D-4DB6-8100-A6E44E9C33E0}" srcOrd="0" destOrd="0" presId="urn:microsoft.com/office/officeart/2005/8/layout/vList2"/>
    <dgm:cxn modelId="{CBCCD677-9ABE-46DF-95F0-8F2AB611A6C2}" srcId="{3CDD62E9-2E9D-41EA-ACC7-8474CDE09650}" destId="{CA7E7DEE-D98B-4102-BD7B-A2FADDE1E65A}" srcOrd="0" destOrd="0" parTransId="{77FE6D9A-3C81-473D-A8AD-A9450A646EDF}" sibTransId="{CD7C914C-1B7A-4348-8E22-F39F862690F4}"/>
    <dgm:cxn modelId="{3A365814-FCAB-4E61-91AA-501BC3C8DA03}" srcId="{CA7E7DEE-D98B-4102-BD7B-A2FADDE1E65A}" destId="{1A2981B4-131B-40CA-8B30-526D9BFF7AA4}" srcOrd="4" destOrd="0" parTransId="{B053AC83-F06F-49B5-98CA-3E25DFEF7C21}" sibTransId="{8A05A7AF-41D8-41E4-824E-23B5BC3CF980}"/>
    <dgm:cxn modelId="{564D0834-75E1-4514-8D43-40469210A50A}" srcId="{CA7E7DEE-D98B-4102-BD7B-A2FADDE1E65A}" destId="{34827F18-CABC-4D46-81D3-65448DB76B4C}" srcOrd="0" destOrd="0" parTransId="{933C7AD5-8DB8-4E29-B07B-055B4A2A55D2}" sibTransId="{A03B9F06-E741-4498-B1D9-ABDCB82FA896}"/>
    <dgm:cxn modelId="{D321ACA8-AD2C-4D36-84A0-4F2021026C13}" srcId="{CA7E7DEE-D98B-4102-BD7B-A2FADDE1E65A}" destId="{A04E4A19-132C-4E46-AE14-0BED34EB42D6}" srcOrd="1" destOrd="0" parTransId="{AA5BDD14-0CFC-421C-B9CD-95045A45A0F8}" sibTransId="{E1C684BF-01A0-4D81-88CC-030CE1D6F31B}"/>
    <dgm:cxn modelId="{798D0F8F-EB88-4361-9DA6-23A66AAB05CD}" type="presOf" srcId="{3CDD62E9-2E9D-41EA-ACC7-8474CDE09650}" destId="{84B3AC49-11E1-4155-8FD9-245B95B64B41}" srcOrd="0" destOrd="0" presId="urn:microsoft.com/office/officeart/2005/8/layout/vList2"/>
    <dgm:cxn modelId="{F7D95CE4-1D8E-45AD-ADB4-C1D08DA6BFF4}" srcId="{CA7E7DEE-D98B-4102-BD7B-A2FADDE1E65A}" destId="{EFADAFC8-85FB-4E5C-87E0-111BD0801592}" srcOrd="2" destOrd="0" parTransId="{F700F521-3033-4F26-AB84-78CA11ABC826}" sibTransId="{75AD69DB-8344-4FA4-ABBD-8E80D1F9BD4A}"/>
    <dgm:cxn modelId="{0C0A6989-1479-4425-B440-D04931CC2D3F}" type="presOf" srcId="{CA7E7DEE-D98B-4102-BD7B-A2FADDE1E65A}" destId="{3DB89EB6-33E5-480D-B776-8F2C6F721DF1}" srcOrd="0" destOrd="0" presId="urn:microsoft.com/office/officeart/2005/8/layout/vList2"/>
    <dgm:cxn modelId="{59EA0786-B38D-4862-8E0C-B64A71DD4D99}" type="presOf" srcId="{CEC26E5B-4D6C-4493-A7A2-AD6B12A7E34E}" destId="{922C73D2-894D-4DB6-8100-A6E44E9C33E0}" srcOrd="0" destOrd="3" presId="urn:microsoft.com/office/officeart/2005/8/layout/vList2"/>
    <dgm:cxn modelId="{3DAFA285-DFEF-4A91-8782-C6A5B14D5ABB}" type="presOf" srcId="{A04E4A19-132C-4E46-AE14-0BED34EB42D6}" destId="{922C73D2-894D-4DB6-8100-A6E44E9C33E0}" srcOrd="0" destOrd="1" presId="urn:microsoft.com/office/officeart/2005/8/layout/vList2"/>
    <dgm:cxn modelId="{67AF976C-E796-47EC-8BCB-5D3AA4D5513E}" type="presOf" srcId="{EFADAFC8-85FB-4E5C-87E0-111BD0801592}" destId="{922C73D2-894D-4DB6-8100-A6E44E9C33E0}" srcOrd="0" destOrd="2" presId="urn:microsoft.com/office/officeart/2005/8/layout/vList2"/>
    <dgm:cxn modelId="{A84E4441-BEB1-4A95-8BCF-DE9E73ED72D0}" srcId="{CA7E7DEE-D98B-4102-BD7B-A2FADDE1E65A}" destId="{CEC26E5B-4D6C-4493-A7A2-AD6B12A7E34E}" srcOrd="3" destOrd="0" parTransId="{1216621E-00A1-4D2A-9111-100838CC082D}" sibTransId="{601DB53C-4D71-40B1-ADDE-5B14467F5AC6}"/>
    <dgm:cxn modelId="{EE15B80C-A6AE-47EC-9EEE-95F02AD9DC40}" type="presParOf" srcId="{84B3AC49-11E1-4155-8FD9-245B95B64B41}" destId="{3DB89EB6-33E5-480D-B776-8F2C6F721DF1}" srcOrd="0" destOrd="0" presId="urn:microsoft.com/office/officeart/2005/8/layout/vList2"/>
    <dgm:cxn modelId="{E8D4F3C6-1CC4-43E5-93A3-5D48995C5550}" type="presParOf" srcId="{84B3AC49-11E1-4155-8FD9-245B95B64B41}" destId="{922C73D2-894D-4DB6-8100-A6E44E9C33E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1C18AB-26EE-465D-A2D5-6E485C372F55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08AC569-D0B8-4296-BAC3-F7E912A08FF3}">
      <dgm:prSet phldrT="[Текст]" custT="1"/>
      <dgm:spPr/>
      <dgm:t>
        <a:bodyPr/>
        <a:lstStyle/>
        <a:p>
          <a:pPr algn="just"/>
          <a:r>
            <a:rPr lang="ru-RU" sz="1600" b="1" dirty="0">
              <a:solidFill>
                <a:schemeClr val="tx1">
                  <a:lumMod val="85000"/>
                  <a:lumOff val="15000"/>
                </a:schemeClr>
              </a:solidFill>
            </a:rPr>
            <a:t>Технологический профиль</a:t>
          </a:r>
        </a:p>
      </dgm:t>
    </dgm:pt>
    <dgm:pt modelId="{2268FD27-BDEA-48AF-8E75-5A3D782212BC}" type="parTrans" cxnId="{D6DDDD54-50E2-43AE-97EA-8C1F765664FC}">
      <dgm:prSet/>
      <dgm:spPr/>
      <dgm:t>
        <a:bodyPr/>
        <a:lstStyle/>
        <a:p>
          <a:endParaRPr lang="ru-RU" sz="1400"/>
        </a:p>
      </dgm:t>
    </dgm:pt>
    <dgm:pt modelId="{93842624-4236-48A4-BE06-7CEBAD476731}" type="sibTrans" cxnId="{D6DDDD54-50E2-43AE-97EA-8C1F765664FC}">
      <dgm:prSet/>
      <dgm:spPr/>
      <dgm:t>
        <a:bodyPr/>
        <a:lstStyle/>
        <a:p>
          <a:endParaRPr lang="ru-RU" sz="1400"/>
        </a:p>
      </dgm:t>
    </dgm:pt>
    <dgm:pt modelId="{45341216-2222-492C-9351-86C4DA8A317B}">
      <dgm:prSet phldrT="[Текст]" custT="1"/>
      <dgm:spPr/>
      <dgm:t>
        <a:bodyPr/>
        <a:lstStyle/>
        <a:p>
          <a:pPr algn="just"/>
          <a:r>
            <a:rPr lang="ru-RU" sz="1400" b="1" u="none" dirty="0">
              <a:solidFill>
                <a:schemeClr val="tx1">
                  <a:lumMod val="85000"/>
                  <a:lumOff val="15000"/>
                </a:schemeClr>
              </a:solidFill>
            </a:rPr>
            <a:t>сферы деятельности: </a:t>
          </a:r>
          <a:r>
            <a:rPr lang="ru-RU" sz="1400" b="1" dirty="0">
              <a:solidFill>
                <a:schemeClr val="tx1">
                  <a:lumMod val="85000"/>
                  <a:lumOff val="15000"/>
                </a:schemeClr>
              </a:solidFill>
            </a:rPr>
            <a:t>производственная, инженерная, информационная</a:t>
          </a:r>
          <a:r>
            <a:rPr lang="en-US" sz="1400" b="1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ru-RU" sz="1400" b="1" dirty="0">
              <a:solidFill>
                <a:schemeClr val="tx1">
                  <a:lumMod val="85000"/>
                  <a:lumOff val="15000"/>
                </a:schemeClr>
              </a:solidFill>
            </a:rPr>
            <a:t>и др. </a:t>
          </a:r>
        </a:p>
      </dgm:t>
    </dgm:pt>
    <dgm:pt modelId="{3ECA8973-8D26-4A70-9872-A3CA25565B55}" type="parTrans" cxnId="{BE619A0A-7E43-4364-AF7F-3B5CC3F0292B}">
      <dgm:prSet/>
      <dgm:spPr/>
      <dgm:t>
        <a:bodyPr/>
        <a:lstStyle/>
        <a:p>
          <a:endParaRPr lang="ru-RU" sz="1400"/>
        </a:p>
      </dgm:t>
    </dgm:pt>
    <dgm:pt modelId="{0B92CDFB-B656-4BE9-9D79-190DB260995A}" type="sibTrans" cxnId="{BE619A0A-7E43-4364-AF7F-3B5CC3F0292B}">
      <dgm:prSet/>
      <dgm:spPr/>
      <dgm:t>
        <a:bodyPr/>
        <a:lstStyle/>
        <a:p>
          <a:endParaRPr lang="ru-RU" sz="1400"/>
        </a:p>
      </dgm:t>
    </dgm:pt>
    <dgm:pt modelId="{4107F0E1-FF89-4F26-9FD3-EB7418F19DFC}">
      <dgm:prSet phldrT="[Текст]" custT="1"/>
      <dgm:spPr/>
      <dgm:t>
        <a:bodyPr/>
        <a:lstStyle/>
        <a:p>
          <a:pPr algn="just"/>
          <a:r>
            <a:rPr lang="ru-RU" sz="1600" b="1" dirty="0" err="1">
              <a:solidFill>
                <a:schemeClr val="tx1">
                  <a:lumMod val="85000"/>
                  <a:lumOff val="15000"/>
                </a:schemeClr>
              </a:solidFill>
            </a:rPr>
            <a:t>Естественно-научный</a:t>
          </a:r>
          <a:r>
            <a:rPr lang="ru-RU" sz="1600" b="1" dirty="0">
              <a:solidFill>
                <a:schemeClr val="tx1">
                  <a:lumMod val="85000"/>
                  <a:lumOff val="15000"/>
                </a:schemeClr>
              </a:solidFill>
            </a:rPr>
            <a:t> профиль</a:t>
          </a:r>
        </a:p>
      </dgm:t>
    </dgm:pt>
    <dgm:pt modelId="{26218054-7D49-44F8-9048-3D108720CACF}" type="parTrans" cxnId="{3D98C865-9134-4C91-AE7C-D2808DA43C8D}">
      <dgm:prSet/>
      <dgm:spPr/>
      <dgm:t>
        <a:bodyPr/>
        <a:lstStyle/>
        <a:p>
          <a:endParaRPr lang="ru-RU" sz="1400"/>
        </a:p>
      </dgm:t>
    </dgm:pt>
    <dgm:pt modelId="{9EF4E5BB-3E2E-4C6D-83FA-D303AA874283}" type="sibTrans" cxnId="{3D98C865-9134-4C91-AE7C-D2808DA43C8D}">
      <dgm:prSet/>
      <dgm:spPr/>
      <dgm:t>
        <a:bodyPr/>
        <a:lstStyle/>
        <a:p>
          <a:endParaRPr lang="ru-RU" sz="1400"/>
        </a:p>
      </dgm:t>
    </dgm:pt>
    <dgm:pt modelId="{7D257F73-5CEA-460C-9130-9A3E9521F244}">
      <dgm:prSet phldrT="[Текст]" custT="1"/>
      <dgm:spPr/>
      <dgm:t>
        <a:bodyPr/>
        <a:lstStyle/>
        <a:p>
          <a:pPr algn="just"/>
          <a:r>
            <a:rPr lang="ru-RU" sz="1400" b="1" dirty="0">
              <a:solidFill>
                <a:schemeClr val="tx1">
                  <a:lumMod val="85000"/>
                  <a:lumOff val="15000"/>
                </a:schemeClr>
              </a:solidFill>
            </a:rPr>
            <a:t>сферы деятельности: медицина, биотехнологии и др. </a:t>
          </a:r>
        </a:p>
      </dgm:t>
    </dgm:pt>
    <dgm:pt modelId="{56746BCD-8290-4945-B78C-DE4B869A6F5C}" type="parTrans" cxnId="{DF444CB1-768B-4EE0-8C2A-7F20DA0435CF}">
      <dgm:prSet/>
      <dgm:spPr/>
      <dgm:t>
        <a:bodyPr/>
        <a:lstStyle/>
        <a:p>
          <a:endParaRPr lang="ru-RU" sz="1400"/>
        </a:p>
      </dgm:t>
    </dgm:pt>
    <dgm:pt modelId="{BF0E4195-6802-4C25-9074-950F46106DE0}" type="sibTrans" cxnId="{DF444CB1-768B-4EE0-8C2A-7F20DA0435CF}">
      <dgm:prSet/>
      <dgm:spPr/>
      <dgm:t>
        <a:bodyPr/>
        <a:lstStyle/>
        <a:p>
          <a:endParaRPr lang="ru-RU" sz="1400"/>
        </a:p>
      </dgm:t>
    </dgm:pt>
    <dgm:pt modelId="{215C36D1-AB2F-409F-BD06-11DB10530143}">
      <dgm:prSet phldrT="[Текст]" custT="1"/>
      <dgm:spPr/>
      <dgm:t>
        <a:bodyPr/>
        <a:lstStyle/>
        <a:p>
          <a:pPr algn="just"/>
          <a:r>
            <a:rPr lang="ru-RU" sz="1600" b="1" dirty="0">
              <a:solidFill>
                <a:schemeClr val="tx1">
                  <a:lumMod val="85000"/>
                  <a:lumOff val="15000"/>
                </a:schemeClr>
              </a:solidFill>
            </a:rPr>
            <a:t>Универсальный профиль</a:t>
          </a:r>
        </a:p>
      </dgm:t>
    </dgm:pt>
    <dgm:pt modelId="{F018F340-B550-45F2-B5A2-D75BC482AF14}" type="parTrans" cxnId="{7762F51C-C54E-482E-85D5-4C9EA3320754}">
      <dgm:prSet/>
      <dgm:spPr/>
      <dgm:t>
        <a:bodyPr/>
        <a:lstStyle/>
        <a:p>
          <a:endParaRPr lang="ru-RU" sz="1400"/>
        </a:p>
      </dgm:t>
    </dgm:pt>
    <dgm:pt modelId="{3F6B9751-9BAE-4494-B809-93398D763306}" type="sibTrans" cxnId="{7762F51C-C54E-482E-85D5-4C9EA3320754}">
      <dgm:prSet/>
      <dgm:spPr/>
      <dgm:t>
        <a:bodyPr/>
        <a:lstStyle/>
        <a:p>
          <a:endParaRPr lang="ru-RU" sz="1400"/>
        </a:p>
      </dgm:t>
    </dgm:pt>
    <dgm:pt modelId="{6D337630-44A3-4CE8-A6CF-856D69AF9B3F}">
      <dgm:prSet phldrT="[Текст]" custT="1"/>
      <dgm:spPr/>
      <dgm:t>
        <a:bodyPr/>
        <a:lstStyle/>
        <a:p>
          <a:pPr algn="just"/>
          <a:r>
            <a:rPr lang="ru-RU" sz="1600" b="1" dirty="0">
              <a:solidFill>
                <a:schemeClr val="tx1">
                  <a:lumMod val="85000"/>
                  <a:lumOff val="15000"/>
                </a:schemeClr>
              </a:solidFill>
            </a:rPr>
            <a:t>Гуманитарный профиль</a:t>
          </a:r>
        </a:p>
      </dgm:t>
    </dgm:pt>
    <dgm:pt modelId="{E0107A58-7C61-41C4-890B-AB2B2255981F}" type="parTrans" cxnId="{3133AF5C-442B-4C67-993C-E45B780BB2B5}">
      <dgm:prSet/>
      <dgm:spPr/>
      <dgm:t>
        <a:bodyPr/>
        <a:lstStyle/>
        <a:p>
          <a:endParaRPr lang="ru-RU" sz="1400"/>
        </a:p>
      </dgm:t>
    </dgm:pt>
    <dgm:pt modelId="{7E1BDF53-B688-4DFB-BE83-4AF96D46126E}" type="sibTrans" cxnId="{3133AF5C-442B-4C67-993C-E45B780BB2B5}">
      <dgm:prSet/>
      <dgm:spPr/>
      <dgm:t>
        <a:bodyPr/>
        <a:lstStyle/>
        <a:p>
          <a:endParaRPr lang="ru-RU" sz="1400"/>
        </a:p>
      </dgm:t>
    </dgm:pt>
    <dgm:pt modelId="{5F79223A-771C-4C3E-87F9-77019D7B75F7}">
      <dgm:prSet phldrT="[Текст]" custT="1"/>
      <dgm:spPr/>
      <dgm:t>
        <a:bodyPr/>
        <a:lstStyle/>
        <a:p>
          <a:pPr algn="just"/>
          <a:r>
            <a:rPr lang="ru-RU" sz="1400" b="1" dirty="0">
              <a:solidFill>
                <a:schemeClr val="tx1">
                  <a:lumMod val="85000"/>
                  <a:lumOff val="15000"/>
                </a:schemeClr>
              </a:solidFill>
            </a:rPr>
            <a:t>сферы деятельности: педагогика, психология, общественные отношения и др. </a:t>
          </a:r>
        </a:p>
      </dgm:t>
    </dgm:pt>
    <dgm:pt modelId="{D37D9910-7BFA-48B2-BC37-19E9DB133E03}" type="parTrans" cxnId="{499E46A6-11A5-4958-A7B3-8115F6DD2FDE}">
      <dgm:prSet/>
      <dgm:spPr/>
      <dgm:t>
        <a:bodyPr/>
        <a:lstStyle/>
        <a:p>
          <a:endParaRPr lang="ru-RU" sz="1400"/>
        </a:p>
      </dgm:t>
    </dgm:pt>
    <dgm:pt modelId="{EF60B07A-5A76-45C3-B3A2-847A1C6DB515}" type="sibTrans" cxnId="{499E46A6-11A5-4958-A7B3-8115F6DD2FDE}">
      <dgm:prSet/>
      <dgm:spPr/>
      <dgm:t>
        <a:bodyPr/>
        <a:lstStyle/>
        <a:p>
          <a:endParaRPr lang="ru-RU" sz="1400"/>
        </a:p>
      </dgm:t>
    </dgm:pt>
    <dgm:pt modelId="{6AC4727B-1522-4B3E-9BA9-B58EAF130F19}">
      <dgm:prSet phldrT="[Текст]" custT="1"/>
      <dgm:spPr/>
      <dgm:t>
        <a:bodyPr/>
        <a:lstStyle/>
        <a:p>
          <a:pPr algn="just"/>
          <a:r>
            <a:rPr lang="ru-RU" sz="1400" b="1" dirty="0">
              <a:solidFill>
                <a:schemeClr val="tx1">
                  <a:lumMod val="85000"/>
                  <a:lumOff val="15000"/>
                </a:schemeClr>
              </a:solidFill>
            </a:rPr>
            <a:t>предметные области: «Математика и информатика» и «Естественные науки»</a:t>
          </a:r>
        </a:p>
      </dgm:t>
    </dgm:pt>
    <dgm:pt modelId="{989A4D77-2EB1-4F1E-A5DD-BC4DB3BCC863}" type="parTrans" cxnId="{7219642C-17CF-431D-BC5A-F425C9702FA5}">
      <dgm:prSet/>
      <dgm:spPr/>
      <dgm:t>
        <a:bodyPr/>
        <a:lstStyle/>
        <a:p>
          <a:endParaRPr lang="ru-RU" sz="1400"/>
        </a:p>
      </dgm:t>
    </dgm:pt>
    <dgm:pt modelId="{15995873-88C6-49F3-A94B-BFA7CB28B170}" type="sibTrans" cxnId="{7219642C-17CF-431D-BC5A-F425C9702FA5}">
      <dgm:prSet/>
      <dgm:spPr/>
      <dgm:t>
        <a:bodyPr/>
        <a:lstStyle/>
        <a:p>
          <a:endParaRPr lang="ru-RU" sz="1400"/>
        </a:p>
      </dgm:t>
    </dgm:pt>
    <dgm:pt modelId="{CB2274C8-06E7-4262-A3D3-B5770DD6F60C}">
      <dgm:prSet custT="1"/>
      <dgm:spPr/>
      <dgm:t>
        <a:bodyPr/>
        <a:lstStyle/>
        <a:p>
          <a:pPr algn="just"/>
          <a:r>
            <a:rPr lang="ru-RU" sz="1400" b="1" dirty="0">
              <a:solidFill>
                <a:schemeClr val="tx1">
                  <a:lumMod val="85000"/>
                  <a:lumOff val="15000"/>
                </a:schemeClr>
              </a:solidFill>
            </a:rPr>
            <a:t>предметные области: «Математика и информатика» и «Естественные науки»</a:t>
          </a:r>
        </a:p>
      </dgm:t>
    </dgm:pt>
    <dgm:pt modelId="{BA28C89C-F647-457C-8DC0-2DBADA74E7F4}" type="parTrans" cxnId="{E24A6382-3842-41BD-A328-5129D39998E6}">
      <dgm:prSet/>
      <dgm:spPr/>
      <dgm:t>
        <a:bodyPr/>
        <a:lstStyle/>
        <a:p>
          <a:endParaRPr lang="ru-RU" sz="1400"/>
        </a:p>
      </dgm:t>
    </dgm:pt>
    <dgm:pt modelId="{2AC41A3D-CC45-40DF-843E-94425D7EFD61}" type="sibTrans" cxnId="{E24A6382-3842-41BD-A328-5129D39998E6}">
      <dgm:prSet/>
      <dgm:spPr/>
      <dgm:t>
        <a:bodyPr/>
        <a:lstStyle/>
        <a:p>
          <a:endParaRPr lang="ru-RU" sz="1400"/>
        </a:p>
      </dgm:t>
    </dgm:pt>
    <dgm:pt modelId="{89685D40-F8BB-4E5B-8DE5-19CA2691BF08}">
      <dgm:prSet phldrT="[Текст]" custT="1"/>
      <dgm:spPr/>
      <dgm:t>
        <a:bodyPr/>
        <a:lstStyle/>
        <a:p>
          <a:pPr algn="just"/>
          <a:r>
            <a:rPr lang="ru-RU" sz="1400" b="1" dirty="0">
              <a:solidFill>
                <a:schemeClr val="tx1">
                  <a:lumMod val="85000"/>
                  <a:lumOff val="15000"/>
                </a:schemeClr>
              </a:solidFill>
            </a:rPr>
            <a:t>предметные области: «Русский язык и литература», «Общественные науки», «Иностранные языки»</a:t>
          </a:r>
        </a:p>
      </dgm:t>
    </dgm:pt>
    <dgm:pt modelId="{670AFFF6-5400-472A-A310-46B0C1695539}" type="parTrans" cxnId="{7B7D7E63-D1A3-48CE-A334-1A711D3EE0AA}">
      <dgm:prSet/>
      <dgm:spPr/>
      <dgm:t>
        <a:bodyPr/>
        <a:lstStyle/>
        <a:p>
          <a:endParaRPr lang="ru-RU" sz="1400"/>
        </a:p>
      </dgm:t>
    </dgm:pt>
    <dgm:pt modelId="{D0FD3B5B-5894-40E8-9F43-723EADB83DE0}" type="sibTrans" cxnId="{7B7D7E63-D1A3-48CE-A334-1A711D3EE0AA}">
      <dgm:prSet/>
      <dgm:spPr/>
      <dgm:t>
        <a:bodyPr/>
        <a:lstStyle/>
        <a:p>
          <a:endParaRPr lang="ru-RU" sz="1400"/>
        </a:p>
      </dgm:t>
    </dgm:pt>
    <dgm:pt modelId="{91B8AE90-BDAF-4D99-9936-D98B4B9FD1B4}">
      <dgm:prSet phldrT="[Текст]" custT="1"/>
      <dgm:spPr/>
      <dgm:t>
        <a:bodyPr/>
        <a:lstStyle/>
        <a:p>
          <a:pPr algn="just"/>
          <a:r>
            <a:rPr lang="ru-RU" sz="1600" b="1" dirty="0">
              <a:solidFill>
                <a:schemeClr val="tx1">
                  <a:lumMod val="85000"/>
                  <a:lumOff val="15000"/>
                </a:schemeClr>
              </a:solidFill>
            </a:rPr>
            <a:t>Социально-экономический профиль</a:t>
          </a:r>
        </a:p>
      </dgm:t>
    </dgm:pt>
    <dgm:pt modelId="{8EF45E26-B7C1-4040-ABEC-DE82784A5D5A}" type="parTrans" cxnId="{1C89A55C-CE29-4F22-8C54-E7394E895A9E}">
      <dgm:prSet/>
      <dgm:spPr/>
      <dgm:t>
        <a:bodyPr/>
        <a:lstStyle/>
        <a:p>
          <a:endParaRPr lang="ru-RU" sz="1400"/>
        </a:p>
      </dgm:t>
    </dgm:pt>
    <dgm:pt modelId="{2F65F864-BC52-487B-AE76-D3F1B710FB8B}" type="sibTrans" cxnId="{1C89A55C-CE29-4F22-8C54-E7394E895A9E}">
      <dgm:prSet/>
      <dgm:spPr/>
      <dgm:t>
        <a:bodyPr/>
        <a:lstStyle/>
        <a:p>
          <a:endParaRPr lang="ru-RU" sz="1400"/>
        </a:p>
      </dgm:t>
    </dgm:pt>
    <dgm:pt modelId="{B91B4264-4C88-45DC-B402-928797A23AA0}">
      <dgm:prSet phldrT="[Текст]" custT="1"/>
      <dgm:spPr/>
      <dgm:t>
        <a:bodyPr/>
        <a:lstStyle/>
        <a:p>
          <a:pPr algn="just"/>
          <a:r>
            <a:rPr lang="ru-RU" sz="1400" b="1" dirty="0">
              <a:solidFill>
                <a:schemeClr val="tx1">
                  <a:lumMod val="85000"/>
                  <a:lumOff val="15000"/>
                </a:schemeClr>
              </a:solidFill>
            </a:rPr>
            <a:t>сферы деятельности: социальная, экономика, финансы, обработка информации, управление, предпринимательство</a:t>
          </a:r>
        </a:p>
      </dgm:t>
    </dgm:pt>
    <dgm:pt modelId="{E133BD06-CFED-47EA-BA13-1A61BA07BA93}" type="parTrans" cxnId="{69DB3964-E701-42A7-B58E-CF086EA9537F}">
      <dgm:prSet/>
      <dgm:spPr/>
      <dgm:t>
        <a:bodyPr/>
        <a:lstStyle/>
        <a:p>
          <a:endParaRPr lang="ru-RU" sz="1400"/>
        </a:p>
      </dgm:t>
    </dgm:pt>
    <dgm:pt modelId="{8B3E98F1-45C3-4293-A42E-A53204A25AC1}" type="sibTrans" cxnId="{69DB3964-E701-42A7-B58E-CF086EA9537F}">
      <dgm:prSet/>
      <dgm:spPr/>
      <dgm:t>
        <a:bodyPr/>
        <a:lstStyle/>
        <a:p>
          <a:endParaRPr lang="ru-RU" sz="1400"/>
        </a:p>
      </dgm:t>
    </dgm:pt>
    <dgm:pt modelId="{225F78DA-276F-4085-86D9-AD409C3E3E3E}">
      <dgm:prSet phldrT="[Текст]" custT="1"/>
      <dgm:spPr/>
      <dgm:t>
        <a:bodyPr/>
        <a:lstStyle/>
        <a:p>
          <a:pPr algn="just"/>
          <a:r>
            <a:rPr lang="ru-RU" sz="1400" b="1" dirty="0">
              <a:solidFill>
                <a:schemeClr val="tx1">
                  <a:lumMod val="85000"/>
                  <a:lumOff val="15000"/>
                </a:schemeClr>
              </a:solidFill>
            </a:rPr>
            <a:t>предметные области: «Математика и информатика», «Общественные науки» </a:t>
          </a:r>
        </a:p>
      </dgm:t>
    </dgm:pt>
    <dgm:pt modelId="{E0BA0002-FAF7-4763-BD60-1FB0310D4045}" type="parTrans" cxnId="{B9BBF771-63CA-4575-A5A0-31333837EE72}">
      <dgm:prSet/>
      <dgm:spPr/>
      <dgm:t>
        <a:bodyPr/>
        <a:lstStyle/>
        <a:p>
          <a:endParaRPr lang="ru-RU" sz="1400"/>
        </a:p>
      </dgm:t>
    </dgm:pt>
    <dgm:pt modelId="{5D6FEE1B-588C-455F-BE85-7C2AB4FA1A4F}" type="sibTrans" cxnId="{B9BBF771-63CA-4575-A5A0-31333837EE72}">
      <dgm:prSet/>
      <dgm:spPr/>
      <dgm:t>
        <a:bodyPr/>
        <a:lstStyle/>
        <a:p>
          <a:endParaRPr lang="ru-RU" sz="1400"/>
        </a:p>
      </dgm:t>
    </dgm:pt>
    <dgm:pt modelId="{AAA7250E-9F8A-485D-9F41-FBC9116B81EB}">
      <dgm:prSet phldrT="[Текст]" custT="1"/>
      <dgm:spPr/>
      <dgm:t>
        <a:bodyPr/>
        <a:lstStyle/>
        <a:p>
          <a:pPr algn="just"/>
          <a:r>
            <a:rPr lang="ru-RU" sz="1400" b="1" dirty="0">
              <a:solidFill>
                <a:schemeClr val="tx1">
                  <a:lumMod val="85000"/>
                  <a:lumOff val="15000"/>
                </a:schemeClr>
              </a:solidFill>
            </a:rPr>
            <a:t>сферы деятельности: по выбору ученика</a:t>
          </a:r>
        </a:p>
      </dgm:t>
    </dgm:pt>
    <dgm:pt modelId="{4691F6B6-4227-4CB1-AB0F-4A16098DFD0D}" type="parTrans" cxnId="{17D3C010-EB23-4CDD-9CBD-2829B5735B31}">
      <dgm:prSet/>
      <dgm:spPr/>
      <dgm:t>
        <a:bodyPr/>
        <a:lstStyle/>
        <a:p>
          <a:endParaRPr lang="ru-RU" sz="1400"/>
        </a:p>
      </dgm:t>
    </dgm:pt>
    <dgm:pt modelId="{9BDE9371-82EC-4684-BBEC-112045A505AC}" type="sibTrans" cxnId="{17D3C010-EB23-4CDD-9CBD-2829B5735B31}">
      <dgm:prSet/>
      <dgm:spPr/>
      <dgm:t>
        <a:bodyPr/>
        <a:lstStyle/>
        <a:p>
          <a:endParaRPr lang="ru-RU" sz="1400"/>
        </a:p>
      </dgm:t>
    </dgm:pt>
    <dgm:pt modelId="{C94B5EA5-08B0-4825-BA1B-6258171052EB}">
      <dgm:prSet phldrT="[Текст]" custT="1"/>
      <dgm:spPr/>
      <dgm:t>
        <a:bodyPr/>
        <a:lstStyle/>
        <a:p>
          <a:pPr algn="just"/>
          <a:r>
            <a:rPr lang="ru-RU" sz="1400" b="1" dirty="0">
              <a:solidFill>
                <a:schemeClr val="tx1">
                  <a:lumMod val="85000"/>
                  <a:lumOff val="15000"/>
                </a:schemeClr>
              </a:solidFill>
            </a:rPr>
            <a:t>предметные области: по выбору ученика</a:t>
          </a:r>
        </a:p>
      </dgm:t>
    </dgm:pt>
    <dgm:pt modelId="{44F9D4C5-3A96-4EDE-B438-694323FC446F}" type="parTrans" cxnId="{544BA324-C2FD-4919-AB48-37130F1DB631}">
      <dgm:prSet/>
      <dgm:spPr/>
      <dgm:t>
        <a:bodyPr/>
        <a:lstStyle/>
        <a:p>
          <a:endParaRPr lang="ru-RU" sz="1400"/>
        </a:p>
      </dgm:t>
    </dgm:pt>
    <dgm:pt modelId="{8ED3A83E-D4D6-4C5E-B0AC-3626238D2946}" type="sibTrans" cxnId="{544BA324-C2FD-4919-AB48-37130F1DB631}">
      <dgm:prSet/>
      <dgm:spPr/>
      <dgm:t>
        <a:bodyPr/>
        <a:lstStyle/>
        <a:p>
          <a:endParaRPr lang="ru-RU" sz="1400"/>
        </a:p>
      </dgm:t>
    </dgm:pt>
    <dgm:pt modelId="{10A9E67E-92BD-4348-9F40-E37EA3BEDCA5}" type="pres">
      <dgm:prSet presAssocID="{D71C18AB-26EE-465D-A2D5-6E485C372F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85BC89-22C7-4E86-8394-558AF02E20E4}" type="pres">
      <dgm:prSet presAssocID="{A08AC569-D0B8-4296-BAC3-F7E912A08FF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FF294-6D46-40DF-BA86-738F4EDCCF55}" type="pres">
      <dgm:prSet presAssocID="{A08AC569-D0B8-4296-BAC3-F7E912A08FF3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F69A44-F55D-4A6B-9465-97FA1CE09A9E}" type="pres">
      <dgm:prSet presAssocID="{4107F0E1-FF89-4F26-9FD3-EB7418F19DF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9F2437-5A18-46D3-84F0-56C1561FA989}" type="pres">
      <dgm:prSet presAssocID="{4107F0E1-FF89-4F26-9FD3-EB7418F19DFC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F4510D-5C0F-49BE-8F76-9964C540D607}" type="pres">
      <dgm:prSet presAssocID="{6D337630-44A3-4CE8-A6CF-856D69AF9B3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455976-0764-4843-B31D-9768E77FB2E8}" type="pres">
      <dgm:prSet presAssocID="{6D337630-44A3-4CE8-A6CF-856D69AF9B3F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6122BA-345B-4CC7-B7CA-7E2B91D7A790}" type="pres">
      <dgm:prSet presAssocID="{91B8AE90-BDAF-4D99-9936-D98B4B9FD1B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8D378-CEFE-471D-BB0B-9B87E1A5CBFE}" type="pres">
      <dgm:prSet presAssocID="{91B8AE90-BDAF-4D99-9936-D98B4B9FD1B4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9C0AED-1E17-4DA8-B73E-718637F22643}" type="pres">
      <dgm:prSet presAssocID="{215C36D1-AB2F-409F-BD06-11DB1053014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CC6165-13F8-4CE7-AC8E-CF318F0862E2}" type="pres">
      <dgm:prSet presAssocID="{215C36D1-AB2F-409F-BD06-11DB10530143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1A8288-FCF2-40F9-9717-F6E6618FA098}" type="presOf" srcId="{215C36D1-AB2F-409F-BD06-11DB10530143}" destId="{279C0AED-1E17-4DA8-B73E-718637F22643}" srcOrd="0" destOrd="0" presId="urn:microsoft.com/office/officeart/2005/8/layout/vList2"/>
    <dgm:cxn modelId="{7219642C-17CF-431D-BC5A-F425C9702FA5}" srcId="{A08AC569-D0B8-4296-BAC3-F7E912A08FF3}" destId="{6AC4727B-1522-4B3E-9BA9-B58EAF130F19}" srcOrd="1" destOrd="0" parTransId="{989A4D77-2EB1-4F1E-A5DD-BC4DB3BCC863}" sibTransId="{15995873-88C6-49F3-A94B-BFA7CB28B170}"/>
    <dgm:cxn modelId="{DF444CB1-768B-4EE0-8C2A-7F20DA0435CF}" srcId="{4107F0E1-FF89-4F26-9FD3-EB7418F19DFC}" destId="{7D257F73-5CEA-460C-9130-9A3E9521F244}" srcOrd="0" destOrd="0" parTransId="{56746BCD-8290-4945-B78C-DE4B869A6F5C}" sibTransId="{BF0E4195-6802-4C25-9074-950F46106DE0}"/>
    <dgm:cxn modelId="{53486B62-BE6A-4D29-A771-6EBE33833D23}" type="presOf" srcId="{7D257F73-5CEA-460C-9130-9A3E9521F244}" destId="{E09F2437-5A18-46D3-84F0-56C1561FA989}" srcOrd="0" destOrd="0" presId="urn:microsoft.com/office/officeart/2005/8/layout/vList2"/>
    <dgm:cxn modelId="{2C2BD0D1-05B0-4B31-8970-F5FBB8713491}" type="presOf" srcId="{B91B4264-4C88-45DC-B402-928797A23AA0}" destId="{DEC8D378-CEFE-471D-BB0B-9B87E1A5CBFE}" srcOrd="0" destOrd="0" presId="urn:microsoft.com/office/officeart/2005/8/layout/vList2"/>
    <dgm:cxn modelId="{E24A6382-3842-41BD-A328-5129D39998E6}" srcId="{4107F0E1-FF89-4F26-9FD3-EB7418F19DFC}" destId="{CB2274C8-06E7-4262-A3D3-B5770DD6F60C}" srcOrd="1" destOrd="0" parTransId="{BA28C89C-F647-457C-8DC0-2DBADA74E7F4}" sibTransId="{2AC41A3D-CC45-40DF-843E-94425D7EFD61}"/>
    <dgm:cxn modelId="{3D98C865-9134-4C91-AE7C-D2808DA43C8D}" srcId="{D71C18AB-26EE-465D-A2D5-6E485C372F55}" destId="{4107F0E1-FF89-4F26-9FD3-EB7418F19DFC}" srcOrd="1" destOrd="0" parTransId="{26218054-7D49-44F8-9048-3D108720CACF}" sibTransId="{9EF4E5BB-3E2E-4C6D-83FA-D303AA874283}"/>
    <dgm:cxn modelId="{544BA324-C2FD-4919-AB48-37130F1DB631}" srcId="{215C36D1-AB2F-409F-BD06-11DB10530143}" destId="{C94B5EA5-08B0-4825-BA1B-6258171052EB}" srcOrd="1" destOrd="0" parTransId="{44F9D4C5-3A96-4EDE-B438-694323FC446F}" sibTransId="{8ED3A83E-D4D6-4C5E-B0AC-3626238D2946}"/>
    <dgm:cxn modelId="{D6DDDD54-50E2-43AE-97EA-8C1F765664FC}" srcId="{D71C18AB-26EE-465D-A2D5-6E485C372F55}" destId="{A08AC569-D0B8-4296-BAC3-F7E912A08FF3}" srcOrd="0" destOrd="0" parTransId="{2268FD27-BDEA-48AF-8E75-5A3D782212BC}" sibTransId="{93842624-4236-48A4-BE06-7CEBAD476731}"/>
    <dgm:cxn modelId="{C2975BEA-2427-4A4D-BEFB-9786AAD8CE95}" type="presOf" srcId="{D71C18AB-26EE-465D-A2D5-6E485C372F55}" destId="{10A9E67E-92BD-4348-9F40-E37EA3BEDCA5}" srcOrd="0" destOrd="0" presId="urn:microsoft.com/office/officeart/2005/8/layout/vList2"/>
    <dgm:cxn modelId="{B9BBF771-63CA-4575-A5A0-31333837EE72}" srcId="{91B8AE90-BDAF-4D99-9936-D98B4B9FD1B4}" destId="{225F78DA-276F-4085-86D9-AD409C3E3E3E}" srcOrd="1" destOrd="0" parTransId="{E0BA0002-FAF7-4763-BD60-1FB0310D4045}" sibTransId="{5D6FEE1B-588C-455F-BE85-7C2AB4FA1A4F}"/>
    <dgm:cxn modelId="{DB6CE2D9-AB35-4175-9080-2C5F798B2F24}" type="presOf" srcId="{91B8AE90-BDAF-4D99-9936-D98B4B9FD1B4}" destId="{1E6122BA-345B-4CC7-B7CA-7E2B91D7A790}" srcOrd="0" destOrd="0" presId="urn:microsoft.com/office/officeart/2005/8/layout/vList2"/>
    <dgm:cxn modelId="{13707A15-127B-457B-97C1-C30689EEBA5E}" type="presOf" srcId="{A08AC569-D0B8-4296-BAC3-F7E912A08FF3}" destId="{E785BC89-22C7-4E86-8394-558AF02E20E4}" srcOrd="0" destOrd="0" presId="urn:microsoft.com/office/officeart/2005/8/layout/vList2"/>
    <dgm:cxn modelId="{0C2A0439-B232-4F81-A26F-295A68D8B33B}" type="presOf" srcId="{AAA7250E-9F8A-485D-9F41-FBC9116B81EB}" destId="{2ACC6165-13F8-4CE7-AC8E-CF318F0862E2}" srcOrd="0" destOrd="0" presId="urn:microsoft.com/office/officeart/2005/8/layout/vList2"/>
    <dgm:cxn modelId="{E47DD316-F5EB-4659-AFEB-DF4024604DB5}" type="presOf" srcId="{45341216-2222-492C-9351-86C4DA8A317B}" destId="{C2CFF294-6D46-40DF-BA86-738F4EDCCF55}" srcOrd="0" destOrd="0" presId="urn:microsoft.com/office/officeart/2005/8/layout/vList2"/>
    <dgm:cxn modelId="{12BC4D67-C3A2-49D1-81A5-190B9324C9C4}" type="presOf" srcId="{CB2274C8-06E7-4262-A3D3-B5770DD6F60C}" destId="{E09F2437-5A18-46D3-84F0-56C1561FA989}" srcOrd="0" destOrd="1" presId="urn:microsoft.com/office/officeart/2005/8/layout/vList2"/>
    <dgm:cxn modelId="{499E46A6-11A5-4958-A7B3-8115F6DD2FDE}" srcId="{6D337630-44A3-4CE8-A6CF-856D69AF9B3F}" destId="{5F79223A-771C-4C3E-87F9-77019D7B75F7}" srcOrd="0" destOrd="0" parTransId="{D37D9910-7BFA-48B2-BC37-19E9DB133E03}" sibTransId="{EF60B07A-5A76-45C3-B3A2-847A1C6DB515}"/>
    <dgm:cxn modelId="{69DB3964-E701-42A7-B58E-CF086EA9537F}" srcId="{91B8AE90-BDAF-4D99-9936-D98B4B9FD1B4}" destId="{B91B4264-4C88-45DC-B402-928797A23AA0}" srcOrd="0" destOrd="0" parTransId="{E133BD06-CFED-47EA-BA13-1A61BA07BA93}" sibTransId="{8B3E98F1-45C3-4293-A42E-A53204A25AC1}"/>
    <dgm:cxn modelId="{7B7D7E63-D1A3-48CE-A334-1A711D3EE0AA}" srcId="{6D337630-44A3-4CE8-A6CF-856D69AF9B3F}" destId="{89685D40-F8BB-4E5B-8DE5-19CA2691BF08}" srcOrd="1" destOrd="0" parTransId="{670AFFF6-5400-472A-A310-46B0C1695539}" sibTransId="{D0FD3B5B-5894-40E8-9F43-723EADB83DE0}"/>
    <dgm:cxn modelId="{DB85104D-93C0-4E9D-A09D-CE1A11189CC7}" type="presOf" srcId="{89685D40-F8BB-4E5B-8DE5-19CA2691BF08}" destId="{26455976-0764-4843-B31D-9768E77FB2E8}" srcOrd="0" destOrd="1" presId="urn:microsoft.com/office/officeart/2005/8/layout/vList2"/>
    <dgm:cxn modelId="{CB3DF896-74C3-40E8-A8C3-90254E2703C3}" type="presOf" srcId="{225F78DA-276F-4085-86D9-AD409C3E3E3E}" destId="{DEC8D378-CEFE-471D-BB0B-9B87E1A5CBFE}" srcOrd="0" destOrd="1" presId="urn:microsoft.com/office/officeart/2005/8/layout/vList2"/>
    <dgm:cxn modelId="{C244017F-B427-47E7-A259-58EF0CB60800}" type="presOf" srcId="{4107F0E1-FF89-4F26-9FD3-EB7418F19DFC}" destId="{71F69A44-F55D-4A6B-9465-97FA1CE09A9E}" srcOrd="0" destOrd="0" presId="urn:microsoft.com/office/officeart/2005/8/layout/vList2"/>
    <dgm:cxn modelId="{CE078CB1-69FA-49E0-A73D-0B8270E109C4}" type="presOf" srcId="{5F79223A-771C-4C3E-87F9-77019D7B75F7}" destId="{26455976-0764-4843-B31D-9768E77FB2E8}" srcOrd="0" destOrd="0" presId="urn:microsoft.com/office/officeart/2005/8/layout/vList2"/>
    <dgm:cxn modelId="{17D3C010-EB23-4CDD-9CBD-2829B5735B31}" srcId="{215C36D1-AB2F-409F-BD06-11DB10530143}" destId="{AAA7250E-9F8A-485D-9F41-FBC9116B81EB}" srcOrd="0" destOrd="0" parTransId="{4691F6B6-4227-4CB1-AB0F-4A16098DFD0D}" sibTransId="{9BDE9371-82EC-4684-BBEC-112045A505AC}"/>
    <dgm:cxn modelId="{7762F51C-C54E-482E-85D5-4C9EA3320754}" srcId="{D71C18AB-26EE-465D-A2D5-6E485C372F55}" destId="{215C36D1-AB2F-409F-BD06-11DB10530143}" srcOrd="4" destOrd="0" parTransId="{F018F340-B550-45F2-B5A2-D75BC482AF14}" sibTransId="{3F6B9751-9BAE-4494-B809-93398D763306}"/>
    <dgm:cxn modelId="{BA8051B4-C781-4B8E-B7E2-AA566D335B91}" type="presOf" srcId="{6D337630-44A3-4CE8-A6CF-856D69AF9B3F}" destId="{DBF4510D-5C0F-49BE-8F76-9964C540D607}" srcOrd="0" destOrd="0" presId="urn:microsoft.com/office/officeart/2005/8/layout/vList2"/>
    <dgm:cxn modelId="{079B7E59-C34B-4ACC-B34C-4E5141416573}" type="presOf" srcId="{C94B5EA5-08B0-4825-BA1B-6258171052EB}" destId="{2ACC6165-13F8-4CE7-AC8E-CF318F0862E2}" srcOrd="0" destOrd="1" presId="urn:microsoft.com/office/officeart/2005/8/layout/vList2"/>
    <dgm:cxn modelId="{BE619A0A-7E43-4364-AF7F-3B5CC3F0292B}" srcId="{A08AC569-D0B8-4296-BAC3-F7E912A08FF3}" destId="{45341216-2222-492C-9351-86C4DA8A317B}" srcOrd="0" destOrd="0" parTransId="{3ECA8973-8D26-4A70-9872-A3CA25565B55}" sibTransId="{0B92CDFB-B656-4BE9-9D79-190DB260995A}"/>
    <dgm:cxn modelId="{8AEC51DB-4D47-47EA-9537-4A37A07B33CD}" type="presOf" srcId="{6AC4727B-1522-4B3E-9BA9-B58EAF130F19}" destId="{C2CFF294-6D46-40DF-BA86-738F4EDCCF55}" srcOrd="0" destOrd="1" presId="urn:microsoft.com/office/officeart/2005/8/layout/vList2"/>
    <dgm:cxn modelId="{1C89A55C-CE29-4F22-8C54-E7394E895A9E}" srcId="{D71C18AB-26EE-465D-A2D5-6E485C372F55}" destId="{91B8AE90-BDAF-4D99-9936-D98B4B9FD1B4}" srcOrd="3" destOrd="0" parTransId="{8EF45E26-B7C1-4040-ABEC-DE82784A5D5A}" sibTransId="{2F65F864-BC52-487B-AE76-D3F1B710FB8B}"/>
    <dgm:cxn modelId="{3133AF5C-442B-4C67-993C-E45B780BB2B5}" srcId="{D71C18AB-26EE-465D-A2D5-6E485C372F55}" destId="{6D337630-44A3-4CE8-A6CF-856D69AF9B3F}" srcOrd="2" destOrd="0" parTransId="{E0107A58-7C61-41C4-890B-AB2B2255981F}" sibTransId="{7E1BDF53-B688-4DFB-BE83-4AF96D46126E}"/>
    <dgm:cxn modelId="{99B6D47D-8B5C-41A4-8B1B-C5F49DBD2DA5}" type="presParOf" srcId="{10A9E67E-92BD-4348-9F40-E37EA3BEDCA5}" destId="{E785BC89-22C7-4E86-8394-558AF02E20E4}" srcOrd="0" destOrd="0" presId="urn:microsoft.com/office/officeart/2005/8/layout/vList2"/>
    <dgm:cxn modelId="{E5D90BE5-FD69-4C6A-943F-27890D6ADA64}" type="presParOf" srcId="{10A9E67E-92BD-4348-9F40-E37EA3BEDCA5}" destId="{C2CFF294-6D46-40DF-BA86-738F4EDCCF55}" srcOrd="1" destOrd="0" presId="urn:microsoft.com/office/officeart/2005/8/layout/vList2"/>
    <dgm:cxn modelId="{2410097B-E2A8-4786-BBBF-F8E79FF624CF}" type="presParOf" srcId="{10A9E67E-92BD-4348-9F40-E37EA3BEDCA5}" destId="{71F69A44-F55D-4A6B-9465-97FA1CE09A9E}" srcOrd="2" destOrd="0" presId="urn:microsoft.com/office/officeart/2005/8/layout/vList2"/>
    <dgm:cxn modelId="{60ABF2D7-2C15-4128-AA51-DA520EE7753A}" type="presParOf" srcId="{10A9E67E-92BD-4348-9F40-E37EA3BEDCA5}" destId="{E09F2437-5A18-46D3-84F0-56C1561FA989}" srcOrd="3" destOrd="0" presId="urn:microsoft.com/office/officeart/2005/8/layout/vList2"/>
    <dgm:cxn modelId="{E4EA659F-17DB-47EC-BB6C-B7895DDF67FA}" type="presParOf" srcId="{10A9E67E-92BD-4348-9F40-E37EA3BEDCA5}" destId="{DBF4510D-5C0F-49BE-8F76-9964C540D607}" srcOrd="4" destOrd="0" presId="urn:microsoft.com/office/officeart/2005/8/layout/vList2"/>
    <dgm:cxn modelId="{082FB3B6-4357-4A53-AB44-12421DD44C7E}" type="presParOf" srcId="{10A9E67E-92BD-4348-9F40-E37EA3BEDCA5}" destId="{26455976-0764-4843-B31D-9768E77FB2E8}" srcOrd="5" destOrd="0" presId="urn:microsoft.com/office/officeart/2005/8/layout/vList2"/>
    <dgm:cxn modelId="{B7780356-359D-45E8-85D6-26858E24840F}" type="presParOf" srcId="{10A9E67E-92BD-4348-9F40-E37EA3BEDCA5}" destId="{1E6122BA-345B-4CC7-B7CA-7E2B91D7A790}" srcOrd="6" destOrd="0" presId="urn:microsoft.com/office/officeart/2005/8/layout/vList2"/>
    <dgm:cxn modelId="{58F1DA42-0B01-4484-B1D7-1DFA1EF425D1}" type="presParOf" srcId="{10A9E67E-92BD-4348-9F40-E37EA3BEDCA5}" destId="{DEC8D378-CEFE-471D-BB0B-9B87E1A5CBFE}" srcOrd="7" destOrd="0" presId="urn:microsoft.com/office/officeart/2005/8/layout/vList2"/>
    <dgm:cxn modelId="{C50A2A09-9841-45C5-975E-34B59FB42DF5}" type="presParOf" srcId="{10A9E67E-92BD-4348-9F40-E37EA3BEDCA5}" destId="{279C0AED-1E17-4DA8-B73E-718637F22643}" srcOrd="8" destOrd="0" presId="urn:microsoft.com/office/officeart/2005/8/layout/vList2"/>
    <dgm:cxn modelId="{F6F045D7-4C3A-4B53-A5A0-DB107F37A50A}" type="presParOf" srcId="{10A9E67E-92BD-4348-9F40-E37EA3BEDCA5}" destId="{2ACC6165-13F8-4CE7-AC8E-CF318F0862E2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44F0E7-F9E9-4221-93D8-40E19D951A3D}" type="doc">
      <dgm:prSet loTypeId="urn:microsoft.com/office/officeart/2005/8/layout/lProcess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82AAD56-93DD-4087-849A-94D57E945F2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/>
            <a:t>Учебный план установленного профиля</a:t>
          </a:r>
        </a:p>
      </dgm:t>
    </dgm:pt>
    <dgm:pt modelId="{2D366475-CB6B-433C-BCD7-1F0482085F13}" type="parTrans" cxnId="{9D4C2B6E-AACB-467C-9AD2-CB3AB50D3BD9}">
      <dgm:prSet/>
      <dgm:spPr/>
      <dgm:t>
        <a:bodyPr/>
        <a:lstStyle/>
        <a:p>
          <a:endParaRPr lang="ru-RU"/>
        </a:p>
      </dgm:t>
    </dgm:pt>
    <dgm:pt modelId="{8290177D-897B-4895-B9CF-7B4DE34AAF5A}" type="sibTrans" cxnId="{9D4C2B6E-AACB-467C-9AD2-CB3AB50D3BD9}">
      <dgm:prSet/>
      <dgm:spPr/>
      <dgm:t>
        <a:bodyPr/>
        <a:lstStyle/>
        <a:p>
          <a:endParaRPr lang="ru-RU"/>
        </a:p>
      </dgm:t>
    </dgm:pt>
    <dgm:pt modelId="{68D828BD-7EFE-4EF8-A986-C96C66B069C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/>
            <a:t>Индивидуальный проект </a:t>
          </a:r>
        </a:p>
      </dgm:t>
    </dgm:pt>
    <dgm:pt modelId="{6F1AEAEA-E398-4D40-A0AF-B4D05CABA426}" type="parTrans" cxnId="{EBCEFD02-F8BF-4186-9104-05DDB49604EF}">
      <dgm:prSet/>
      <dgm:spPr/>
      <dgm:t>
        <a:bodyPr/>
        <a:lstStyle/>
        <a:p>
          <a:endParaRPr lang="ru-RU"/>
        </a:p>
      </dgm:t>
    </dgm:pt>
    <dgm:pt modelId="{E5D8A5C6-14E1-4E16-AB67-F044A64274AA}" type="sibTrans" cxnId="{EBCEFD02-F8BF-4186-9104-05DDB49604EF}">
      <dgm:prSet/>
      <dgm:spPr/>
      <dgm:t>
        <a:bodyPr/>
        <a:lstStyle/>
        <a:p>
          <a:endParaRPr lang="ru-RU"/>
        </a:p>
      </dgm:t>
    </dgm:pt>
    <dgm:pt modelId="{B7269159-A26A-4681-B5C2-2FE27C9C54B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/>
            <a:t>Внеурочная деятельность</a:t>
          </a:r>
        </a:p>
      </dgm:t>
    </dgm:pt>
    <dgm:pt modelId="{2E7A1728-C34B-42B8-BCBD-0FFD93D0F008}" type="parTrans" cxnId="{EC228724-A68C-4A5A-BDAF-E55255AF1609}">
      <dgm:prSet/>
      <dgm:spPr/>
      <dgm:t>
        <a:bodyPr/>
        <a:lstStyle/>
        <a:p>
          <a:endParaRPr lang="ru-RU"/>
        </a:p>
      </dgm:t>
    </dgm:pt>
    <dgm:pt modelId="{04044F07-8186-40E4-80A9-8A29F0714BCD}" type="sibTrans" cxnId="{EC228724-A68C-4A5A-BDAF-E55255AF1609}">
      <dgm:prSet/>
      <dgm:spPr/>
      <dgm:t>
        <a:bodyPr/>
        <a:lstStyle/>
        <a:p>
          <a:endParaRPr lang="ru-RU"/>
        </a:p>
      </dgm:t>
    </dgm:pt>
    <dgm:pt modelId="{0C2DE711-8B12-4D56-BB00-E658D880B30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/>
            <a:t>Вариативный компонент внеурочной деятельности формируется с учетом профиля</a:t>
          </a:r>
        </a:p>
      </dgm:t>
    </dgm:pt>
    <dgm:pt modelId="{037D09D8-7F61-4CB0-8327-AED2F80ADA5E}" type="parTrans" cxnId="{8CDBF731-4C24-42DB-9B42-39E30FACF217}">
      <dgm:prSet/>
      <dgm:spPr/>
      <dgm:t>
        <a:bodyPr/>
        <a:lstStyle/>
        <a:p>
          <a:endParaRPr lang="ru-RU"/>
        </a:p>
      </dgm:t>
    </dgm:pt>
    <dgm:pt modelId="{3CFB8112-35FB-4F3A-A538-14B31FFDFE72}" type="sibTrans" cxnId="{8CDBF731-4C24-42DB-9B42-39E30FACF217}">
      <dgm:prSet/>
      <dgm:spPr/>
      <dgm:t>
        <a:bodyPr/>
        <a:lstStyle/>
        <a:p>
          <a:endParaRPr lang="ru-RU"/>
        </a:p>
      </dgm:t>
    </dgm:pt>
    <dgm:pt modelId="{ACA4D6CE-E821-43D2-BC7A-07E2822DFCA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/>
            <a:t>Дополнительное образование</a:t>
          </a:r>
        </a:p>
      </dgm:t>
    </dgm:pt>
    <dgm:pt modelId="{BAC8FBA4-A834-4A0D-BF8A-157835593BA9}" type="parTrans" cxnId="{4BB7EE21-C6E8-4EAD-AF23-CB4029B15C54}">
      <dgm:prSet/>
      <dgm:spPr/>
      <dgm:t>
        <a:bodyPr/>
        <a:lstStyle/>
        <a:p>
          <a:endParaRPr lang="ru-RU"/>
        </a:p>
      </dgm:t>
    </dgm:pt>
    <dgm:pt modelId="{405B1C59-D706-4015-A70C-7397F57DCA7F}" type="sibTrans" cxnId="{4BB7EE21-C6E8-4EAD-AF23-CB4029B15C54}">
      <dgm:prSet/>
      <dgm:spPr/>
      <dgm:t>
        <a:bodyPr/>
        <a:lstStyle/>
        <a:p>
          <a:endParaRPr lang="ru-RU"/>
        </a:p>
      </dgm:t>
    </dgm:pt>
    <dgm:pt modelId="{0B837BD5-2341-45F9-8032-5AC64F9D3B2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/>
            <a:t>Усиление </a:t>
          </a:r>
          <a:r>
            <a:rPr lang="ru-RU" sz="1400" b="1" dirty="0" err="1"/>
            <a:t>профилизации</a:t>
          </a:r>
          <a:r>
            <a:rPr lang="ru-RU" sz="1400" b="1" dirty="0"/>
            <a:t> посредством введение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/>
            <a:t>учебных предметов на углубленном уровне изучения </a:t>
          </a:r>
        </a:p>
      </dgm:t>
    </dgm:pt>
    <dgm:pt modelId="{8312C181-AAA5-4495-9F1C-38B7EF9DCE4F}" type="parTrans" cxnId="{ED15F10E-FD8A-4A3E-BA10-142769677834}">
      <dgm:prSet/>
      <dgm:spPr/>
      <dgm:t>
        <a:bodyPr/>
        <a:lstStyle/>
        <a:p>
          <a:endParaRPr lang="ru-RU"/>
        </a:p>
      </dgm:t>
    </dgm:pt>
    <dgm:pt modelId="{633570F6-24CB-4F51-BDF9-B0B91BA89930}" type="sibTrans" cxnId="{ED15F10E-FD8A-4A3E-BA10-142769677834}">
      <dgm:prSet/>
      <dgm:spPr/>
      <dgm:t>
        <a:bodyPr/>
        <a:lstStyle/>
        <a:p>
          <a:endParaRPr lang="ru-RU"/>
        </a:p>
      </dgm:t>
    </dgm:pt>
    <dgm:pt modelId="{92C4C54F-1158-49A1-A9E4-41E512B5602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/>
            <a:t>Усиление </a:t>
          </a:r>
          <a:r>
            <a:rPr lang="ru-RU" sz="1400" b="1" dirty="0" err="1"/>
            <a:t>профилизации</a:t>
          </a:r>
          <a:r>
            <a:rPr lang="ru-RU" sz="1400" b="1" dirty="0"/>
            <a:t> посредством введение доп.модулей, тем в содержание профильных дисциплин</a:t>
          </a:r>
        </a:p>
      </dgm:t>
    </dgm:pt>
    <dgm:pt modelId="{4517CE21-000E-45A0-9E67-C8CEE229DC35}" type="parTrans" cxnId="{85AD1645-C5AC-408C-B9E0-43922E9EAC47}">
      <dgm:prSet/>
      <dgm:spPr/>
      <dgm:t>
        <a:bodyPr/>
        <a:lstStyle/>
        <a:p>
          <a:endParaRPr lang="ru-RU"/>
        </a:p>
      </dgm:t>
    </dgm:pt>
    <dgm:pt modelId="{7807A23D-B6A3-4A7C-879E-DF20514B3E1E}" type="sibTrans" cxnId="{85AD1645-C5AC-408C-B9E0-43922E9EAC47}">
      <dgm:prSet/>
      <dgm:spPr/>
      <dgm:t>
        <a:bodyPr/>
        <a:lstStyle/>
        <a:p>
          <a:endParaRPr lang="ru-RU"/>
        </a:p>
      </dgm:t>
    </dgm:pt>
    <dgm:pt modelId="{6BBF0A4B-D0D4-4924-A616-E56130EE02C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/>
            <a:t>Интеграция   профильного содержания  и </a:t>
          </a:r>
          <a:r>
            <a:rPr lang="ru-RU" sz="1400" b="1" dirty="0" err="1"/>
            <a:t>предпрофессиональных</a:t>
          </a:r>
          <a:r>
            <a:rPr lang="ru-RU" sz="1400" b="1" dirty="0"/>
            <a:t> проб</a:t>
          </a:r>
        </a:p>
      </dgm:t>
    </dgm:pt>
    <dgm:pt modelId="{7505C414-139E-478C-857C-B7124060AB3F}" type="parTrans" cxnId="{294C4D01-D91A-43F7-9492-25CF5D6FE157}">
      <dgm:prSet/>
      <dgm:spPr/>
      <dgm:t>
        <a:bodyPr/>
        <a:lstStyle/>
        <a:p>
          <a:endParaRPr lang="ru-RU"/>
        </a:p>
      </dgm:t>
    </dgm:pt>
    <dgm:pt modelId="{9E91459E-F026-4965-AEF0-E1425EBD3C6D}" type="sibTrans" cxnId="{294C4D01-D91A-43F7-9492-25CF5D6FE157}">
      <dgm:prSet/>
      <dgm:spPr/>
      <dgm:t>
        <a:bodyPr/>
        <a:lstStyle/>
        <a:p>
          <a:endParaRPr lang="ru-RU"/>
        </a:p>
      </dgm:t>
    </dgm:pt>
    <dgm:pt modelId="{CAB48EBC-6F7E-41D2-B3B1-938FDA3DDB6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/>
            <a:t>Учебно-исследовательский индивидуальный проект</a:t>
          </a:r>
        </a:p>
      </dgm:t>
    </dgm:pt>
    <dgm:pt modelId="{7C533E85-A4A7-45CC-B677-CB05086F2C71}" type="parTrans" cxnId="{97CB4DBE-79B3-4C7E-AA56-C2E5371EC29C}">
      <dgm:prSet/>
      <dgm:spPr/>
      <dgm:t>
        <a:bodyPr/>
        <a:lstStyle/>
        <a:p>
          <a:endParaRPr lang="ru-RU"/>
        </a:p>
      </dgm:t>
    </dgm:pt>
    <dgm:pt modelId="{EBD62528-25B8-49A0-A52A-24B3D4044B45}" type="sibTrans" cxnId="{97CB4DBE-79B3-4C7E-AA56-C2E5371EC29C}">
      <dgm:prSet/>
      <dgm:spPr/>
      <dgm:t>
        <a:bodyPr/>
        <a:lstStyle/>
        <a:p>
          <a:endParaRPr lang="ru-RU"/>
        </a:p>
      </dgm:t>
    </dgm:pt>
    <dgm:pt modelId="{45D5249F-39F8-4DFC-96C6-B4B879208A8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/>
            <a:t>Реализация курсов внеурочной деятельности профильной направленности</a:t>
          </a:r>
        </a:p>
      </dgm:t>
    </dgm:pt>
    <dgm:pt modelId="{26AC7208-3854-443F-BA62-0816B6B32C94}" type="parTrans" cxnId="{345C6BBE-986D-40D7-9971-65FB2375729C}">
      <dgm:prSet/>
      <dgm:spPr/>
      <dgm:t>
        <a:bodyPr/>
        <a:lstStyle/>
        <a:p>
          <a:endParaRPr lang="ru-RU"/>
        </a:p>
      </dgm:t>
    </dgm:pt>
    <dgm:pt modelId="{A7E2D09D-6647-4798-9A06-6D8FD20FEAE8}" type="sibTrans" cxnId="{345C6BBE-986D-40D7-9971-65FB2375729C}">
      <dgm:prSet/>
      <dgm:spPr/>
      <dgm:t>
        <a:bodyPr/>
        <a:lstStyle/>
        <a:p>
          <a:endParaRPr lang="ru-RU"/>
        </a:p>
      </dgm:t>
    </dgm:pt>
    <dgm:pt modelId="{BDED341C-9E98-4235-A9AE-A22AD9F5BEA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/>
            <a:t>Реализация программ доп. образования  профильной направленности</a:t>
          </a:r>
        </a:p>
      </dgm:t>
    </dgm:pt>
    <dgm:pt modelId="{2623676F-2D5F-4659-8B41-11894FD9BB0F}" type="parTrans" cxnId="{B216C1E8-CFF0-4282-B3E9-70C6017A8F21}">
      <dgm:prSet/>
      <dgm:spPr/>
      <dgm:t>
        <a:bodyPr/>
        <a:lstStyle/>
        <a:p>
          <a:endParaRPr lang="ru-RU"/>
        </a:p>
      </dgm:t>
    </dgm:pt>
    <dgm:pt modelId="{FB8677BB-6154-41DA-9746-E7B597352347}" type="sibTrans" cxnId="{B216C1E8-CFF0-4282-B3E9-70C6017A8F21}">
      <dgm:prSet/>
      <dgm:spPr/>
      <dgm:t>
        <a:bodyPr/>
        <a:lstStyle/>
        <a:p>
          <a:endParaRPr lang="ru-RU"/>
        </a:p>
      </dgm:t>
    </dgm:pt>
    <dgm:pt modelId="{57FBF15B-1D37-414D-8CA3-FF168C8F0BF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/>
            <a:t>Интеграция программ общего и дополнительного образования</a:t>
          </a:r>
        </a:p>
      </dgm:t>
    </dgm:pt>
    <dgm:pt modelId="{927593B3-69FC-4DD4-8028-03EF060AA78E}" type="parTrans" cxnId="{0160D370-BC5E-4F8B-A019-05895781DB8E}">
      <dgm:prSet/>
      <dgm:spPr/>
      <dgm:t>
        <a:bodyPr/>
        <a:lstStyle/>
        <a:p>
          <a:endParaRPr lang="ru-RU"/>
        </a:p>
      </dgm:t>
    </dgm:pt>
    <dgm:pt modelId="{96122221-4433-4ECE-A809-342DDF757633}" type="sibTrans" cxnId="{0160D370-BC5E-4F8B-A019-05895781DB8E}">
      <dgm:prSet/>
      <dgm:spPr/>
      <dgm:t>
        <a:bodyPr/>
        <a:lstStyle/>
        <a:p>
          <a:endParaRPr lang="ru-RU"/>
        </a:p>
      </dgm:t>
    </dgm:pt>
    <dgm:pt modelId="{D3BFDF2A-D236-4A2D-9DB7-FA76AD0410B5}" type="pres">
      <dgm:prSet presAssocID="{0D44F0E7-F9E9-4221-93D8-40E19D951A3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0E5423-1744-4373-8D61-2C65DE94276F}" type="pres">
      <dgm:prSet presAssocID="{182AAD56-93DD-4087-849A-94D57E945F28}" presName="vertFlow" presStyleCnt="0"/>
      <dgm:spPr/>
    </dgm:pt>
    <dgm:pt modelId="{6DE0048C-1727-4C56-854D-7A9BF40D2225}" type="pres">
      <dgm:prSet presAssocID="{182AAD56-93DD-4087-849A-94D57E945F28}" presName="header" presStyleLbl="node1" presStyleIdx="0" presStyleCnt="4" custScaleX="117047" custScaleY="311374" custLinFactNeighborX="-2737" custLinFactNeighborY="12204"/>
      <dgm:spPr/>
      <dgm:t>
        <a:bodyPr/>
        <a:lstStyle/>
        <a:p>
          <a:endParaRPr lang="ru-RU"/>
        </a:p>
      </dgm:t>
    </dgm:pt>
    <dgm:pt modelId="{278300C3-A74E-4532-AEDA-8A1269E72593}" type="pres">
      <dgm:prSet presAssocID="{8312C181-AAA5-4495-9F1C-38B7EF9DCE4F}" presName="parTrans" presStyleLbl="sibTrans2D1" presStyleIdx="0" presStyleCnt="8"/>
      <dgm:spPr/>
      <dgm:t>
        <a:bodyPr/>
        <a:lstStyle/>
        <a:p>
          <a:endParaRPr lang="ru-RU"/>
        </a:p>
      </dgm:t>
    </dgm:pt>
    <dgm:pt modelId="{5C619A90-2DC8-405F-A1F8-185BA9163F47}" type="pres">
      <dgm:prSet presAssocID="{0B837BD5-2341-45F9-8032-5AC64F9D3B26}" presName="child" presStyleLbl="alignAccFollowNode1" presStyleIdx="0" presStyleCnt="8" custScaleX="117047" custScaleY="3113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9FCEB-FF57-473F-92B6-2EBDFCE49B54}" type="pres">
      <dgm:prSet presAssocID="{633570F6-24CB-4F51-BDF9-B0B91BA89930}" presName="sibTrans" presStyleLbl="sibTrans2D1" presStyleIdx="1" presStyleCnt="8"/>
      <dgm:spPr/>
      <dgm:t>
        <a:bodyPr/>
        <a:lstStyle/>
        <a:p>
          <a:endParaRPr lang="ru-RU"/>
        </a:p>
      </dgm:t>
    </dgm:pt>
    <dgm:pt modelId="{93E13FFB-0CCF-4ABE-A246-E9361F377875}" type="pres">
      <dgm:prSet presAssocID="{92C4C54F-1158-49A1-A9E4-41E512B56025}" presName="child" presStyleLbl="alignAccFollowNode1" presStyleIdx="1" presStyleCnt="8" custScaleX="117047" custScaleY="3113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579CFD-FF34-43F9-BF63-A9CF781F42A5}" type="pres">
      <dgm:prSet presAssocID="{182AAD56-93DD-4087-849A-94D57E945F28}" presName="hSp" presStyleCnt="0"/>
      <dgm:spPr/>
    </dgm:pt>
    <dgm:pt modelId="{6B4C6706-B3DD-499B-8700-15D917D88C8F}" type="pres">
      <dgm:prSet presAssocID="{68D828BD-7EFE-4EF8-A986-C96C66B069C8}" presName="vertFlow" presStyleCnt="0"/>
      <dgm:spPr/>
    </dgm:pt>
    <dgm:pt modelId="{18AEE62F-D832-46DF-93D4-224E5CE9A174}" type="pres">
      <dgm:prSet presAssocID="{68D828BD-7EFE-4EF8-A986-C96C66B069C8}" presName="header" presStyleLbl="node1" presStyleIdx="1" presStyleCnt="4" custScaleX="117047" custScaleY="311374"/>
      <dgm:spPr/>
      <dgm:t>
        <a:bodyPr/>
        <a:lstStyle/>
        <a:p>
          <a:endParaRPr lang="ru-RU"/>
        </a:p>
      </dgm:t>
    </dgm:pt>
    <dgm:pt modelId="{90D325AA-9874-4876-B579-DAA0E80432B0}" type="pres">
      <dgm:prSet presAssocID="{7505C414-139E-478C-857C-B7124060AB3F}" presName="parTrans" presStyleLbl="sibTrans2D1" presStyleIdx="2" presStyleCnt="8"/>
      <dgm:spPr/>
      <dgm:t>
        <a:bodyPr/>
        <a:lstStyle/>
        <a:p>
          <a:endParaRPr lang="ru-RU"/>
        </a:p>
      </dgm:t>
    </dgm:pt>
    <dgm:pt modelId="{656630CB-DD1F-4788-A640-26FA5EF79C54}" type="pres">
      <dgm:prSet presAssocID="{6BBF0A4B-D0D4-4924-A616-E56130EE02C6}" presName="child" presStyleLbl="alignAccFollowNode1" presStyleIdx="2" presStyleCnt="8" custScaleX="117047" custScaleY="3113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6464F6-2B04-40D3-B9B7-A0A8678542B2}" type="pres">
      <dgm:prSet presAssocID="{9E91459E-F026-4965-AEF0-E1425EBD3C6D}" presName="sibTrans" presStyleLbl="sibTrans2D1" presStyleIdx="3" presStyleCnt="8"/>
      <dgm:spPr/>
      <dgm:t>
        <a:bodyPr/>
        <a:lstStyle/>
        <a:p>
          <a:endParaRPr lang="ru-RU"/>
        </a:p>
      </dgm:t>
    </dgm:pt>
    <dgm:pt modelId="{EA3DC28D-F5BD-4CE3-878D-ECBBBD65AB31}" type="pres">
      <dgm:prSet presAssocID="{CAB48EBC-6F7E-41D2-B3B1-938FDA3DDB6A}" presName="child" presStyleLbl="alignAccFollowNode1" presStyleIdx="3" presStyleCnt="8" custScaleX="117047" custScaleY="3113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BFDCAD-D685-4F4F-8846-D27B2A6F8D36}" type="pres">
      <dgm:prSet presAssocID="{68D828BD-7EFE-4EF8-A986-C96C66B069C8}" presName="hSp" presStyleCnt="0"/>
      <dgm:spPr/>
    </dgm:pt>
    <dgm:pt modelId="{E47A61A4-D56F-4ED6-93FD-1791D9297313}" type="pres">
      <dgm:prSet presAssocID="{B7269159-A26A-4681-B5C2-2FE27C9C54B8}" presName="vertFlow" presStyleCnt="0"/>
      <dgm:spPr/>
    </dgm:pt>
    <dgm:pt modelId="{A0B2EA1B-27C9-407D-A7FA-6956436561A9}" type="pres">
      <dgm:prSet presAssocID="{B7269159-A26A-4681-B5C2-2FE27C9C54B8}" presName="header" presStyleLbl="node1" presStyleIdx="2" presStyleCnt="4" custScaleX="117047" custScaleY="311374"/>
      <dgm:spPr/>
      <dgm:t>
        <a:bodyPr/>
        <a:lstStyle/>
        <a:p>
          <a:endParaRPr lang="ru-RU"/>
        </a:p>
      </dgm:t>
    </dgm:pt>
    <dgm:pt modelId="{4AC10CA7-43F0-47D7-A38C-39AD2E581F29}" type="pres">
      <dgm:prSet presAssocID="{037D09D8-7F61-4CB0-8327-AED2F80ADA5E}" presName="parTrans" presStyleLbl="sibTrans2D1" presStyleIdx="4" presStyleCnt="8"/>
      <dgm:spPr/>
      <dgm:t>
        <a:bodyPr/>
        <a:lstStyle/>
        <a:p>
          <a:endParaRPr lang="ru-RU"/>
        </a:p>
      </dgm:t>
    </dgm:pt>
    <dgm:pt modelId="{C997F77C-0A9F-400F-A33F-AA6BD98828CE}" type="pres">
      <dgm:prSet presAssocID="{0C2DE711-8B12-4D56-BB00-E658D880B30F}" presName="child" presStyleLbl="alignAccFollowNode1" presStyleIdx="4" presStyleCnt="8" custScaleX="117047" custScaleY="3113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05D38E-B554-4436-A6F1-14F63D75B8EA}" type="pres">
      <dgm:prSet presAssocID="{3CFB8112-35FB-4F3A-A538-14B31FFDFE72}" presName="sibTrans" presStyleLbl="sibTrans2D1" presStyleIdx="5" presStyleCnt="8"/>
      <dgm:spPr/>
      <dgm:t>
        <a:bodyPr/>
        <a:lstStyle/>
        <a:p>
          <a:endParaRPr lang="ru-RU"/>
        </a:p>
      </dgm:t>
    </dgm:pt>
    <dgm:pt modelId="{A5EBF300-F49A-4289-AF17-FAC4E71AFBD4}" type="pres">
      <dgm:prSet presAssocID="{45D5249F-39F8-4DFC-96C6-B4B879208A82}" presName="child" presStyleLbl="alignAccFollowNode1" presStyleIdx="5" presStyleCnt="8" custScaleX="117047" custScaleY="3113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191F81-8884-40BB-A4BD-945E9782D091}" type="pres">
      <dgm:prSet presAssocID="{B7269159-A26A-4681-B5C2-2FE27C9C54B8}" presName="hSp" presStyleCnt="0"/>
      <dgm:spPr/>
    </dgm:pt>
    <dgm:pt modelId="{3DE450C5-F091-4575-90EF-5A9673A5A86F}" type="pres">
      <dgm:prSet presAssocID="{ACA4D6CE-E821-43D2-BC7A-07E2822DFCA5}" presName="vertFlow" presStyleCnt="0"/>
      <dgm:spPr/>
    </dgm:pt>
    <dgm:pt modelId="{184CFF59-3CE7-4A3B-A570-01EE6E7BE3DE}" type="pres">
      <dgm:prSet presAssocID="{ACA4D6CE-E821-43D2-BC7A-07E2822DFCA5}" presName="header" presStyleLbl="node1" presStyleIdx="3" presStyleCnt="4" custScaleX="117047" custScaleY="311374"/>
      <dgm:spPr/>
      <dgm:t>
        <a:bodyPr/>
        <a:lstStyle/>
        <a:p>
          <a:endParaRPr lang="ru-RU"/>
        </a:p>
      </dgm:t>
    </dgm:pt>
    <dgm:pt modelId="{69B43055-2C16-49B5-916A-387481CAEB80}" type="pres">
      <dgm:prSet presAssocID="{2623676F-2D5F-4659-8B41-11894FD9BB0F}" presName="parTrans" presStyleLbl="sibTrans2D1" presStyleIdx="6" presStyleCnt="8"/>
      <dgm:spPr/>
      <dgm:t>
        <a:bodyPr/>
        <a:lstStyle/>
        <a:p>
          <a:endParaRPr lang="ru-RU"/>
        </a:p>
      </dgm:t>
    </dgm:pt>
    <dgm:pt modelId="{01ADA71F-CC43-4C5F-A472-81130C08D14F}" type="pres">
      <dgm:prSet presAssocID="{BDED341C-9E98-4235-A9AE-A22AD9F5BEA6}" presName="child" presStyleLbl="alignAccFollowNode1" presStyleIdx="6" presStyleCnt="8" custScaleX="117047" custScaleY="3113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89C98D-AD16-43A7-879E-C7F64764D45F}" type="pres">
      <dgm:prSet presAssocID="{FB8677BB-6154-41DA-9746-E7B597352347}" presName="sibTrans" presStyleLbl="sibTrans2D1" presStyleIdx="7" presStyleCnt="8"/>
      <dgm:spPr/>
      <dgm:t>
        <a:bodyPr/>
        <a:lstStyle/>
        <a:p>
          <a:endParaRPr lang="ru-RU"/>
        </a:p>
      </dgm:t>
    </dgm:pt>
    <dgm:pt modelId="{8A5C8A18-0B11-4629-A9E4-3CA6E3D073F1}" type="pres">
      <dgm:prSet presAssocID="{57FBF15B-1D37-414D-8CA3-FF168C8F0BF4}" presName="child" presStyleLbl="alignAccFollowNode1" presStyleIdx="7" presStyleCnt="8" custScaleX="117047" custScaleY="3113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CD44A2-56E4-48DF-97F9-40A90CF0D727}" type="presOf" srcId="{182AAD56-93DD-4087-849A-94D57E945F28}" destId="{6DE0048C-1727-4C56-854D-7A9BF40D2225}" srcOrd="0" destOrd="0" presId="urn:microsoft.com/office/officeart/2005/8/layout/lProcess1"/>
    <dgm:cxn modelId="{CBC4F56C-B827-474E-B30A-8D4AEB52FCC8}" type="presOf" srcId="{0C2DE711-8B12-4D56-BB00-E658D880B30F}" destId="{C997F77C-0A9F-400F-A33F-AA6BD98828CE}" srcOrd="0" destOrd="0" presId="urn:microsoft.com/office/officeart/2005/8/layout/lProcess1"/>
    <dgm:cxn modelId="{9D4C2B6E-AACB-467C-9AD2-CB3AB50D3BD9}" srcId="{0D44F0E7-F9E9-4221-93D8-40E19D951A3D}" destId="{182AAD56-93DD-4087-849A-94D57E945F28}" srcOrd="0" destOrd="0" parTransId="{2D366475-CB6B-433C-BCD7-1F0482085F13}" sibTransId="{8290177D-897B-4895-B9CF-7B4DE34AAF5A}"/>
    <dgm:cxn modelId="{979D1D2B-31F0-47C6-AA01-C24B7BEAA2E4}" type="presOf" srcId="{45D5249F-39F8-4DFC-96C6-B4B879208A82}" destId="{A5EBF300-F49A-4289-AF17-FAC4E71AFBD4}" srcOrd="0" destOrd="0" presId="urn:microsoft.com/office/officeart/2005/8/layout/lProcess1"/>
    <dgm:cxn modelId="{0160D370-BC5E-4F8B-A019-05895781DB8E}" srcId="{ACA4D6CE-E821-43D2-BC7A-07E2822DFCA5}" destId="{57FBF15B-1D37-414D-8CA3-FF168C8F0BF4}" srcOrd="1" destOrd="0" parTransId="{927593B3-69FC-4DD4-8028-03EF060AA78E}" sibTransId="{96122221-4433-4ECE-A809-342DDF757633}"/>
    <dgm:cxn modelId="{97CB4DBE-79B3-4C7E-AA56-C2E5371EC29C}" srcId="{68D828BD-7EFE-4EF8-A986-C96C66B069C8}" destId="{CAB48EBC-6F7E-41D2-B3B1-938FDA3DDB6A}" srcOrd="1" destOrd="0" parTransId="{7C533E85-A4A7-45CC-B677-CB05086F2C71}" sibTransId="{EBD62528-25B8-49A0-A52A-24B3D4044B45}"/>
    <dgm:cxn modelId="{85AD1645-C5AC-408C-B9E0-43922E9EAC47}" srcId="{182AAD56-93DD-4087-849A-94D57E945F28}" destId="{92C4C54F-1158-49A1-A9E4-41E512B56025}" srcOrd="1" destOrd="0" parTransId="{4517CE21-000E-45A0-9E67-C8CEE229DC35}" sibTransId="{7807A23D-B6A3-4A7C-879E-DF20514B3E1E}"/>
    <dgm:cxn modelId="{E1655E5A-4362-44A4-AF29-1E2CA49D5CAB}" type="presOf" srcId="{FB8677BB-6154-41DA-9746-E7B597352347}" destId="{6E89C98D-AD16-43A7-879E-C7F64764D45F}" srcOrd="0" destOrd="0" presId="urn:microsoft.com/office/officeart/2005/8/layout/lProcess1"/>
    <dgm:cxn modelId="{0FC6F01A-31C0-43A1-AE53-19B4A4F11CB3}" type="presOf" srcId="{8312C181-AAA5-4495-9F1C-38B7EF9DCE4F}" destId="{278300C3-A74E-4532-AEDA-8A1269E72593}" srcOrd="0" destOrd="0" presId="urn:microsoft.com/office/officeart/2005/8/layout/lProcess1"/>
    <dgm:cxn modelId="{294C4D01-D91A-43F7-9492-25CF5D6FE157}" srcId="{68D828BD-7EFE-4EF8-A986-C96C66B069C8}" destId="{6BBF0A4B-D0D4-4924-A616-E56130EE02C6}" srcOrd="0" destOrd="0" parTransId="{7505C414-139E-478C-857C-B7124060AB3F}" sibTransId="{9E91459E-F026-4965-AEF0-E1425EBD3C6D}"/>
    <dgm:cxn modelId="{93973F36-F407-425E-88A0-2D51F460B383}" type="presOf" srcId="{68D828BD-7EFE-4EF8-A986-C96C66B069C8}" destId="{18AEE62F-D832-46DF-93D4-224E5CE9A174}" srcOrd="0" destOrd="0" presId="urn:microsoft.com/office/officeart/2005/8/layout/lProcess1"/>
    <dgm:cxn modelId="{450A4F7C-A5CB-4C00-8C4B-09E768F006CD}" type="presOf" srcId="{92C4C54F-1158-49A1-A9E4-41E512B56025}" destId="{93E13FFB-0CCF-4ABE-A246-E9361F377875}" srcOrd="0" destOrd="0" presId="urn:microsoft.com/office/officeart/2005/8/layout/lProcess1"/>
    <dgm:cxn modelId="{73754A33-9D1C-4211-A42B-45B2DBE1561A}" type="presOf" srcId="{0D44F0E7-F9E9-4221-93D8-40E19D951A3D}" destId="{D3BFDF2A-D236-4A2D-9DB7-FA76AD0410B5}" srcOrd="0" destOrd="0" presId="urn:microsoft.com/office/officeart/2005/8/layout/lProcess1"/>
    <dgm:cxn modelId="{2A17608F-77DA-4D62-9D9E-351DC6839396}" type="presOf" srcId="{BDED341C-9E98-4235-A9AE-A22AD9F5BEA6}" destId="{01ADA71F-CC43-4C5F-A472-81130C08D14F}" srcOrd="0" destOrd="0" presId="urn:microsoft.com/office/officeart/2005/8/layout/lProcess1"/>
    <dgm:cxn modelId="{E43844BC-E097-449E-955E-4BC66587B60E}" type="presOf" srcId="{633570F6-24CB-4F51-BDF9-B0B91BA89930}" destId="{73E9FCEB-FF57-473F-92B6-2EBDFCE49B54}" srcOrd="0" destOrd="0" presId="urn:microsoft.com/office/officeart/2005/8/layout/lProcess1"/>
    <dgm:cxn modelId="{E7385F3C-761F-4224-9C0A-C8C0AB69212E}" type="presOf" srcId="{ACA4D6CE-E821-43D2-BC7A-07E2822DFCA5}" destId="{184CFF59-3CE7-4A3B-A570-01EE6E7BE3DE}" srcOrd="0" destOrd="0" presId="urn:microsoft.com/office/officeart/2005/8/layout/lProcess1"/>
    <dgm:cxn modelId="{BD13BE10-6221-4B17-95D0-4381DD23B041}" type="presOf" srcId="{7505C414-139E-478C-857C-B7124060AB3F}" destId="{90D325AA-9874-4876-B579-DAA0E80432B0}" srcOrd="0" destOrd="0" presId="urn:microsoft.com/office/officeart/2005/8/layout/lProcess1"/>
    <dgm:cxn modelId="{EC228724-A68C-4A5A-BDAF-E55255AF1609}" srcId="{0D44F0E7-F9E9-4221-93D8-40E19D951A3D}" destId="{B7269159-A26A-4681-B5C2-2FE27C9C54B8}" srcOrd="2" destOrd="0" parTransId="{2E7A1728-C34B-42B8-BCBD-0FFD93D0F008}" sibTransId="{04044F07-8186-40E4-80A9-8A29F0714BCD}"/>
    <dgm:cxn modelId="{B216C1E8-CFF0-4282-B3E9-70C6017A8F21}" srcId="{ACA4D6CE-E821-43D2-BC7A-07E2822DFCA5}" destId="{BDED341C-9E98-4235-A9AE-A22AD9F5BEA6}" srcOrd="0" destOrd="0" parTransId="{2623676F-2D5F-4659-8B41-11894FD9BB0F}" sibTransId="{FB8677BB-6154-41DA-9746-E7B597352347}"/>
    <dgm:cxn modelId="{12BF2829-9514-4ED8-A75D-5934DDF71F03}" type="presOf" srcId="{037D09D8-7F61-4CB0-8327-AED2F80ADA5E}" destId="{4AC10CA7-43F0-47D7-A38C-39AD2E581F29}" srcOrd="0" destOrd="0" presId="urn:microsoft.com/office/officeart/2005/8/layout/lProcess1"/>
    <dgm:cxn modelId="{71CB23B3-2F28-4333-A1C4-39E2C8586E75}" type="presOf" srcId="{CAB48EBC-6F7E-41D2-B3B1-938FDA3DDB6A}" destId="{EA3DC28D-F5BD-4CE3-878D-ECBBBD65AB31}" srcOrd="0" destOrd="0" presId="urn:microsoft.com/office/officeart/2005/8/layout/lProcess1"/>
    <dgm:cxn modelId="{0E403F16-1BE2-46D8-AF88-DEB6037B8544}" type="presOf" srcId="{2623676F-2D5F-4659-8B41-11894FD9BB0F}" destId="{69B43055-2C16-49B5-916A-387481CAEB80}" srcOrd="0" destOrd="0" presId="urn:microsoft.com/office/officeart/2005/8/layout/lProcess1"/>
    <dgm:cxn modelId="{4BB7EE21-C6E8-4EAD-AF23-CB4029B15C54}" srcId="{0D44F0E7-F9E9-4221-93D8-40E19D951A3D}" destId="{ACA4D6CE-E821-43D2-BC7A-07E2822DFCA5}" srcOrd="3" destOrd="0" parTransId="{BAC8FBA4-A834-4A0D-BF8A-157835593BA9}" sibTransId="{405B1C59-D706-4015-A70C-7397F57DCA7F}"/>
    <dgm:cxn modelId="{2EE2B1E9-3FD8-468C-854A-B109EF01925D}" type="presOf" srcId="{0B837BD5-2341-45F9-8032-5AC64F9D3B26}" destId="{5C619A90-2DC8-405F-A1F8-185BA9163F47}" srcOrd="0" destOrd="0" presId="urn:microsoft.com/office/officeart/2005/8/layout/lProcess1"/>
    <dgm:cxn modelId="{ED15F10E-FD8A-4A3E-BA10-142769677834}" srcId="{182AAD56-93DD-4087-849A-94D57E945F28}" destId="{0B837BD5-2341-45F9-8032-5AC64F9D3B26}" srcOrd="0" destOrd="0" parTransId="{8312C181-AAA5-4495-9F1C-38B7EF9DCE4F}" sibTransId="{633570F6-24CB-4F51-BDF9-B0B91BA89930}"/>
    <dgm:cxn modelId="{B4184394-5280-4417-B79A-E11FA5733519}" type="presOf" srcId="{9E91459E-F026-4965-AEF0-E1425EBD3C6D}" destId="{5C6464F6-2B04-40D3-B9B7-A0A8678542B2}" srcOrd="0" destOrd="0" presId="urn:microsoft.com/office/officeart/2005/8/layout/lProcess1"/>
    <dgm:cxn modelId="{A66930BE-F50E-40FC-914D-3CE5CE15745F}" type="presOf" srcId="{3CFB8112-35FB-4F3A-A538-14B31FFDFE72}" destId="{8105D38E-B554-4436-A6F1-14F63D75B8EA}" srcOrd="0" destOrd="0" presId="urn:microsoft.com/office/officeart/2005/8/layout/lProcess1"/>
    <dgm:cxn modelId="{4CDDE83E-450F-49D6-831C-65A3229A8866}" type="presOf" srcId="{B7269159-A26A-4681-B5C2-2FE27C9C54B8}" destId="{A0B2EA1B-27C9-407D-A7FA-6956436561A9}" srcOrd="0" destOrd="0" presId="urn:microsoft.com/office/officeart/2005/8/layout/lProcess1"/>
    <dgm:cxn modelId="{CFADB38E-831F-47C7-BBAA-7A90E1886B0E}" type="presOf" srcId="{57FBF15B-1D37-414D-8CA3-FF168C8F0BF4}" destId="{8A5C8A18-0B11-4629-A9E4-3CA6E3D073F1}" srcOrd="0" destOrd="0" presId="urn:microsoft.com/office/officeart/2005/8/layout/lProcess1"/>
    <dgm:cxn modelId="{345C6BBE-986D-40D7-9971-65FB2375729C}" srcId="{B7269159-A26A-4681-B5C2-2FE27C9C54B8}" destId="{45D5249F-39F8-4DFC-96C6-B4B879208A82}" srcOrd="1" destOrd="0" parTransId="{26AC7208-3854-443F-BA62-0816B6B32C94}" sibTransId="{A7E2D09D-6647-4798-9A06-6D8FD20FEAE8}"/>
    <dgm:cxn modelId="{73BDC4E6-C88C-4DC2-9B42-A228FA40E6A0}" type="presOf" srcId="{6BBF0A4B-D0D4-4924-A616-E56130EE02C6}" destId="{656630CB-DD1F-4788-A640-26FA5EF79C54}" srcOrd="0" destOrd="0" presId="urn:microsoft.com/office/officeart/2005/8/layout/lProcess1"/>
    <dgm:cxn modelId="{8CDBF731-4C24-42DB-9B42-39E30FACF217}" srcId="{B7269159-A26A-4681-B5C2-2FE27C9C54B8}" destId="{0C2DE711-8B12-4D56-BB00-E658D880B30F}" srcOrd="0" destOrd="0" parTransId="{037D09D8-7F61-4CB0-8327-AED2F80ADA5E}" sibTransId="{3CFB8112-35FB-4F3A-A538-14B31FFDFE72}"/>
    <dgm:cxn modelId="{EBCEFD02-F8BF-4186-9104-05DDB49604EF}" srcId="{0D44F0E7-F9E9-4221-93D8-40E19D951A3D}" destId="{68D828BD-7EFE-4EF8-A986-C96C66B069C8}" srcOrd="1" destOrd="0" parTransId="{6F1AEAEA-E398-4D40-A0AF-B4D05CABA426}" sibTransId="{E5D8A5C6-14E1-4E16-AB67-F044A64274AA}"/>
    <dgm:cxn modelId="{5F4AC5C0-8A39-4C33-812A-767CD18CDAF7}" type="presParOf" srcId="{D3BFDF2A-D236-4A2D-9DB7-FA76AD0410B5}" destId="{290E5423-1744-4373-8D61-2C65DE94276F}" srcOrd="0" destOrd="0" presId="urn:microsoft.com/office/officeart/2005/8/layout/lProcess1"/>
    <dgm:cxn modelId="{B6562D51-33F2-4794-BC20-01186528D8B3}" type="presParOf" srcId="{290E5423-1744-4373-8D61-2C65DE94276F}" destId="{6DE0048C-1727-4C56-854D-7A9BF40D2225}" srcOrd="0" destOrd="0" presId="urn:microsoft.com/office/officeart/2005/8/layout/lProcess1"/>
    <dgm:cxn modelId="{141BEBC8-0D81-4B85-B7CD-F3FA26918C8D}" type="presParOf" srcId="{290E5423-1744-4373-8D61-2C65DE94276F}" destId="{278300C3-A74E-4532-AEDA-8A1269E72593}" srcOrd="1" destOrd="0" presId="urn:microsoft.com/office/officeart/2005/8/layout/lProcess1"/>
    <dgm:cxn modelId="{F2364BF8-12D3-475A-8DAA-F2511B037A39}" type="presParOf" srcId="{290E5423-1744-4373-8D61-2C65DE94276F}" destId="{5C619A90-2DC8-405F-A1F8-185BA9163F47}" srcOrd="2" destOrd="0" presId="urn:microsoft.com/office/officeart/2005/8/layout/lProcess1"/>
    <dgm:cxn modelId="{A5A6B318-74D0-4565-852E-5711A56A8A88}" type="presParOf" srcId="{290E5423-1744-4373-8D61-2C65DE94276F}" destId="{73E9FCEB-FF57-473F-92B6-2EBDFCE49B54}" srcOrd="3" destOrd="0" presId="urn:microsoft.com/office/officeart/2005/8/layout/lProcess1"/>
    <dgm:cxn modelId="{964D9A4C-2040-4A66-A9CD-CC4E900B4381}" type="presParOf" srcId="{290E5423-1744-4373-8D61-2C65DE94276F}" destId="{93E13FFB-0CCF-4ABE-A246-E9361F377875}" srcOrd="4" destOrd="0" presId="urn:microsoft.com/office/officeart/2005/8/layout/lProcess1"/>
    <dgm:cxn modelId="{825B73D7-D75D-4C51-A876-EFD780798163}" type="presParOf" srcId="{D3BFDF2A-D236-4A2D-9DB7-FA76AD0410B5}" destId="{5D579CFD-FF34-43F9-BF63-A9CF781F42A5}" srcOrd="1" destOrd="0" presId="urn:microsoft.com/office/officeart/2005/8/layout/lProcess1"/>
    <dgm:cxn modelId="{E47DE60A-AD50-4001-A8D3-38ECC23A9E5D}" type="presParOf" srcId="{D3BFDF2A-D236-4A2D-9DB7-FA76AD0410B5}" destId="{6B4C6706-B3DD-499B-8700-15D917D88C8F}" srcOrd="2" destOrd="0" presId="urn:microsoft.com/office/officeart/2005/8/layout/lProcess1"/>
    <dgm:cxn modelId="{6BBE3C0E-D4D6-4EFC-8EB6-CBB419771545}" type="presParOf" srcId="{6B4C6706-B3DD-499B-8700-15D917D88C8F}" destId="{18AEE62F-D832-46DF-93D4-224E5CE9A174}" srcOrd="0" destOrd="0" presId="urn:microsoft.com/office/officeart/2005/8/layout/lProcess1"/>
    <dgm:cxn modelId="{72535FBE-1112-4110-9C99-30FCCB62AE36}" type="presParOf" srcId="{6B4C6706-B3DD-499B-8700-15D917D88C8F}" destId="{90D325AA-9874-4876-B579-DAA0E80432B0}" srcOrd="1" destOrd="0" presId="urn:microsoft.com/office/officeart/2005/8/layout/lProcess1"/>
    <dgm:cxn modelId="{1C2D5F6C-502C-4B35-B4BF-911CAD8CA52F}" type="presParOf" srcId="{6B4C6706-B3DD-499B-8700-15D917D88C8F}" destId="{656630CB-DD1F-4788-A640-26FA5EF79C54}" srcOrd="2" destOrd="0" presId="urn:microsoft.com/office/officeart/2005/8/layout/lProcess1"/>
    <dgm:cxn modelId="{37EECAA1-5A6E-40E2-8B02-F30B56849025}" type="presParOf" srcId="{6B4C6706-B3DD-499B-8700-15D917D88C8F}" destId="{5C6464F6-2B04-40D3-B9B7-A0A8678542B2}" srcOrd="3" destOrd="0" presId="urn:microsoft.com/office/officeart/2005/8/layout/lProcess1"/>
    <dgm:cxn modelId="{4E8712B7-8173-4D3D-BDE0-C9007F50DAD4}" type="presParOf" srcId="{6B4C6706-B3DD-499B-8700-15D917D88C8F}" destId="{EA3DC28D-F5BD-4CE3-878D-ECBBBD65AB31}" srcOrd="4" destOrd="0" presId="urn:microsoft.com/office/officeart/2005/8/layout/lProcess1"/>
    <dgm:cxn modelId="{3F33724D-DFC3-4F01-B42C-962887BF76F9}" type="presParOf" srcId="{D3BFDF2A-D236-4A2D-9DB7-FA76AD0410B5}" destId="{10BFDCAD-D685-4F4F-8846-D27B2A6F8D36}" srcOrd="3" destOrd="0" presId="urn:microsoft.com/office/officeart/2005/8/layout/lProcess1"/>
    <dgm:cxn modelId="{55CCDD99-5FAD-4006-9DB8-13BE91E5E61B}" type="presParOf" srcId="{D3BFDF2A-D236-4A2D-9DB7-FA76AD0410B5}" destId="{E47A61A4-D56F-4ED6-93FD-1791D9297313}" srcOrd="4" destOrd="0" presId="urn:microsoft.com/office/officeart/2005/8/layout/lProcess1"/>
    <dgm:cxn modelId="{4E957442-47E7-4453-83B8-A69C5232FD2B}" type="presParOf" srcId="{E47A61A4-D56F-4ED6-93FD-1791D9297313}" destId="{A0B2EA1B-27C9-407D-A7FA-6956436561A9}" srcOrd="0" destOrd="0" presId="urn:microsoft.com/office/officeart/2005/8/layout/lProcess1"/>
    <dgm:cxn modelId="{A169DDC2-2767-4191-BE61-ADE697DF0053}" type="presParOf" srcId="{E47A61A4-D56F-4ED6-93FD-1791D9297313}" destId="{4AC10CA7-43F0-47D7-A38C-39AD2E581F29}" srcOrd="1" destOrd="0" presId="urn:microsoft.com/office/officeart/2005/8/layout/lProcess1"/>
    <dgm:cxn modelId="{AC8BC870-832A-4614-B229-17BF3E6A81F7}" type="presParOf" srcId="{E47A61A4-D56F-4ED6-93FD-1791D9297313}" destId="{C997F77C-0A9F-400F-A33F-AA6BD98828CE}" srcOrd="2" destOrd="0" presId="urn:microsoft.com/office/officeart/2005/8/layout/lProcess1"/>
    <dgm:cxn modelId="{3C7D7E97-2977-459F-89CC-D25245FD0FBD}" type="presParOf" srcId="{E47A61A4-D56F-4ED6-93FD-1791D9297313}" destId="{8105D38E-B554-4436-A6F1-14F63D75B8EA}" srcOrd="3" destOrd="0" presId="urn:microsoft.com/office/officeart/2005/8/layout/lProcess1"/>
    <dgm:cxn modelId="{E3606BE2-BCCC-4A8C-81C8-D8493CA6B93E}" type="presParOf" srcId="{E47A61A4-D56F-4ED6-93FD-1791D9297313}" destId="{A5EBF300-F49A-4289-AF17-FAC4E71AFBD4}" srcOrd="4" destOrd="0" presId="urn:microsoft.com/office/officeart/2005/8/layout/lProcess1"/>
    <dgm:cxn modelId="{19AD2AD7-2089-4D38-9A4F-0F33EECF088E}" type="presParOf" srcId="{D3BFDF2A-D236-4A2D-9DB7-FA76AD0410B5}" destId="{12191F81-8884-40BB-A4BD-945E9782D091}" srcOrd="5" destOrd="0" presId="urn:microsoft.com/office/officeart/2005/8/layout/lProcess1"/>
    <dgm:cxn modelId="{1A19F579-456D-410C-A755-5A340E32210D}" type="presParOf" srcId="{D3BFDF2A-D236-4A2D-9DB7-FA76AD0410B5}" destId="{3DE450C5-F091-4575-90EF-5A9673A5A86F}" srcOrd="6" destOrd="0" presId="urn:microsoft.com/office/officeart/2005/8/layout/lProcess1"/>
    <dgm:cxn modelId="{A4FF25B0-BE46-46FD-9E09-5F1B7E43CA6E}" type="presParOf" srcId="{3DE450C5-F091-4575-90EF-5A9673A5A86F}" destId="{184CFF59-3CE7-4A3B-A570-01EE6E7BE3DE}" srcOrd="0" destOrd="0" presId="urn:microsoft.com/office/officeart/2005/8/layout/lProcess1"/>
    <dgm:cxn modelId="{B4388857-E30A-4700-A971-EAA8EE69F1D5}" type="presParOf" srcId="{3DE450C5-F091-4575-90EF-5A9673A5A86F}" destId="{69B43055-2C16-49B5-916A-387481CAEB80}" srcOrd="1" destOrd="0" presId="urn:microsoft.com/office/officeart/2005/8/layout/lProcess1"/>
    <dgm:cxn modelId="{2B6BCE1A-DD7C-4080-A665-7A5A196070D1}" type="presParOf" srcId="{3DE450C5-F091-4575-90EF-5A9673A5A86F}" destId="{01ADA71F-CC43-4C5F-A472-81130C08D14F}" srcOrd="2" destOrd="0" presId="urn:microsoft.com/office/officeart/2005/8/layout/lProcess1"/>
    <dgm:cxn modelId="{6CA094CA-5903-4A8E-A6C9-54951FE93159}" type="presParOf" srcId="{3DE450C5-F091-4575-90EF-5A9673A5A86F}" destId="{6E89C98D-AD16-43A7-879E-C7F64764D45F}" srcOrd="3" destOrd="0" presId="urn:microsoft.com/office/officeart/2005/8/layout/lProcess1"/>
    <dgm:cxn modelId="{ACEC7BB7-8B39-46DF-A7C7-48DDBD51DF7E}" type="presParOf" srcId="{3DE450C5-F091-4575-90EF-5A9673A5A86F}" destId="{8A5C8A18-0B11-4629-A9E4-3CA6E3D073F1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CA5641-C642-4188-AC44-8CBFA3B95F6B}" type="doc">
      <dgm:prSet loTypeId="urn:microsoft.com/office/officeart/2005/8/layout/hierarchy3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2402105F-4D5B-4565-9363-552ACA1F7E84}">
      <dgm:prSet phldrT="[Текст]"/>
      <dgm:spPr/>
      <dgm:t>
        <a:bodyPr/>
        <a:lstStyle/>
        <a:p>
          <a:r>
            <a:rPr lang="ru-RU" b="1" dirty="0"/>
            <a:t>Инфраструктура – 3 функциональные площадки</a:t>
          </a:r>
        </a:p>
      </dgm:t>
    </dgm:pt>
    <dgm:pt modelId="{97DE5189-D0EE-4D65-AF3C-0E3A042F16F6}" type="parTrans" cxnId="{080E5965-9729-4FAF-B3BF-DBA272595641}">
      <dgm:prSet/>
      <dgm:spPr/>
      <dgm:t>
        <a:bodyPr/>
        <a:lstStyle/>
        <a:p>
          <a:endParaRPr lang="ru-RU"/>
        </a:p>
      </dgm:t>
    </dgm:pt>
    <dgm:pt modelId="{AE54B0B8-E526-42CC-A141-9192CD426373}" type="sibTrans" cxnId="{080E5965-9729-4FAF-B3BF-DBA272595641}">
      <dgm:prSet/>
      <dgm:spPr/>
      <dgm:t>
        <a:bodyPr/>
        <a:lstStyle/>
        <a:p>
          <a:endParaRPr lang="ru-RU"/>
        </a:p>
      </dgm:t>
    </dgm:pt>
    <dgm:pt modelId="{4A9AA8CA-2A58-4743-8CEA-8FF9823EB63C}">
      <dgm:prSet phldrT="[Текст]"/>
      <dgm:spPr/>
      <dgm:t>
        <a:bodyPr/>
        <a:lstStyle/>
        <a:p>
          <a:r>
            <a:rPr lang="ru-RU" dirty="0"/>
            <a:t>Учебный кабинет</a:t>
          </a:r>
        </a:p>
      </dgm:t>
    </dgm:pt>
    <dgm:pt modelId="{DD853363-AFF6-4180-9FCF-89AE484E47AD}" type="parTrans" cxnId="{6CA8BE53-9665-43A4-BA2F-641FD5525095}">
      <dgm:prSet/>
      <dgm:spPr/>
      <dgm:t>
        <a:bodyPr/>
        <a:lstStyle/>
        <a:p>
          <a:endParaRPr lang="ru-RU"/>
        </a:p>
      </dgm:t>
    </dgm:pt>
    <dgm:pt modelId="{9785C06D-67D5-4DEA-A0C6-08C08DE93F4B}" type="sibTrans" cxnId="{6CA8BE53-9665-43A4-BA2F-641FD5525095}">
      <dgm:prSet/>
      <dgm:spPr/>
      <dgm:t>
        <a:bodyPr/>
        <a:lstStyle/>
        <a:p>
          <a:endParaRPr lang="ru-RU"/>
        </a:p>
      </dgm:t>
    </dgm:pt>
    <dgm:pt modelId="{33E062D6-D1B0-4C29-8E6E-646FF2287AE4}">
      <dgm:prSet phldrT="[Текст]"/>
      <dgm:spPr/>
      <dgm:t>
        <a:bodyPr/>
        <a:lstStyle/>
        <a:p>
          <a:r>
            <a:rPr lang="ru-RU" dirty="0"/>
            <a:t>Лаборатория</a:t>
          </a:r>
        </a:p>
      </dgm:t>
    </dgm:pt>
    <dgm:pt modelId="{DE183E39-A2C6-40C3-A10B-05295337F1CF}" type="parTrans" cxnId="{30577084-1A1E-4C0F-AEF3-E851F06C42FF}">
      <dgm:prSet/>
      <dgm:spPr/>
      <dgm:t>
        <a:bodyPr/>
        <a:lstStyle/>
        <a:p>
          <a:endParaRPr lang="ru-RU"/>
        </a:p>
      </dgm:t>
    </dgm:pt>
    <dgm:pt modelId="{7981ED5F-F179-4204-8771-3FB3AE87CD46}" type="sibTrans" cxnId="{30577084-1A1E-4C0F-AEF3-E851F06C42FF}">
      <dgm:prSet/>
      <dgm:spPr/>
      <dgm:t>
        <a:bodyPr/>
        <a:lstStyle/>
        <a:p>
          <a:endParaRPr lang="ru-RU"/>
        </a:p>
      </dgm:t>
    </dgm:pt>
    <dgm:pt modelId="{C4B7C90C-A47B-4D91-8E9E-99F2BE6BC777}">
      <dgm:prSet phldrT="[Текст]"/>
      <dgm:spPr/>
      <dgm:t>
        <a:bodyPr/>
        <a:lstStyle/>
        <a:p>
          <a:r>
            <a:rPr lang="ru-RU" dirty="0"/>
            <a:t>Коворкинг зона</a:t>
          </a:r>
        </a:p>
      </dgm:t>
    </dgm:pt>
    <dgm:pt modelId="{ACE98541-B924-42BC-9FAC-A480978DF091}" type="parTrans" cxnId="{3F7F207A-B3EE-4DA2-BC09-0EA01E355C18}">
      <dgm:prSet/>
      <dgm:spPr/>
      <dgm:t>
        <a:bodyPr/>
        <a:lstStyle/>
        <a:p>
          <a:endParaRPr lang="ru-RU"/>
        </a:p>
      </dgm:t>
    </dgm:pt>
    <dgm:pt modelId="{348C2AB1-9147-4C71-A8CD-19891B4E1EFC}" type="sibTrans" cxnId="{3F7F207A-B3EE-4DA2-BC09-0EA01E355C18}">
      <dgm:prSet/>
      <dgm:spPr/>
      <dgm:t>
        <a:bodyPr/>
        <a:lstStyle/>
        <a:p>
          <a:endParaRPr lang="ru-RU"/>
        </a:p>
      </dgm:t>
    </dgm:pt>
    <dgm:pt modelId="{1DC5581F-389D-4B8A-8EEE-DD36EF820169}" type="pres">
      <dgm:prSet presAssocID="{A3CA5641-C642-4188-AC44-8CBFA3B95F6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7080C73-2F59-4E42-A27A-38A3E1B7A10A}" type="pres">
      <dgm:prSet presAssocID="{2402105F-4D5B-4565-9363-552ACA1F7E84}" presName="root" presStyleCnt="0"/>
      <dgm:spPr/>
    </dgm:pt>
    <dgm:pt modelId="{E3AF8E00-23A6-4212-9A8D-3A910DD22F53}" type="pres">
      <dgm:prSet presAssocID="{2402105F-4D5B-4565-9363-552ACA1F7E84}" presName="rootComposite" presStyleCnt="0"/>
      <dgm:spPr/>
    </dgm:pt>
    <dgm:pt modelId="{11374ED0-CC4C-4067-9A68-83AF8F29BA62}" type="pres">
      <dgm:prSet presAssocID="{2402105F-4D5B-4565-9363-552ACA1F7E84}" presName="rootText" presStyleLbl="node1" presStyleIdx="0" presStyleCnt="1"/>
      <dgm:spPr/>
      <dgm:t>
        <a:bodyPr/>
        <a:lstStyle/>
        <a:p>
          <a:endParaRPr lang="ru-RU"/>
        </a:p>
      </dgm:t>
    </dgm:pt>
    <dgm:pt modelId="{472195C8-98B0-41F8-BA94-306399DB6BFC}" type="pres">
      <dgm:prSet presAssocID="{2402105F-4D5B-4565-9363-552ACA1F7E84}" presName="rootConnector" presStyleLbl="node1" presStyleIdx="0" presStyleCnt="1"/>
      <dgm:spPr/>
      <dgm:t>
        <a:bodyPr/>
        <a:lstStyle/>
        <a:p>
          <a:endParaRPr lang="ru-RU"/>
        </a:p>
      </dgm:t>
    </dgm:pt>
    <dgm:pt modelId="{69993EF4-3D8F-42D9-8336-3EAACBA35B5E}" type="pres">
      <dgm:prSet presAssocID="{2402105F-4D5B-4565-9363-552ACA1F7E84}" presName="childShape" presStyleCnt="0"/>
      <dgm:spPr/>
    </dgm:pt>
    <dgm:pt modelId="{DF28E68B-F4A1-4F84-AEB3-64F115E24BB6}" type="pres">
      <dgm:prSet presAssocID="{DD853363-AFF6-4180-9FCF-89AE484E47AD}" presName="Name13" presStyleLbl="parChTrans1D2" presStyleIdx="0" presStyleCnt="3"/>
      <dgm:spPr/>
      <dgm:t>
        <a:bodyPr/>
        <a:lstStyle/>
        <a:p>
          <a:endParaRPr lang="ru-RU"/>
        </a:p>
      </dgm:t>
    </dgm:pt>
    <dgm:pt modelId="{D4A913AD-EE14-4FAC-86E7-D899C83150BA}" type="pres">
      <dgm:prSet presAssocID="{4A9AA8CA-2A58-4743-8CEA-8FF9823EB63C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F13E1F-8229-4C55-BB9C-E1EAA5462DC0}" type="pres">
      <dgm:prSet presAssocID="{DE183E39-A2C6-40C3-A10B-05295337F1CF}" presName="Name13" presStyleLbl="parChTrans1D2" presStyleIdx="1" presStyleCnt="3"/>
      <dgm:spPr/>
      <dgm:t>
        <a:bodyPr/>
        <a:lstStyle/>
        <a:p>
          <a:endParaRPr lang="ru-RU"/>
        </a:p>
      </dgm:t>
    </dgm:pt>
    <dgm:pt modelId="{78CFA4FD-04F5-49C3-943E-4F9FA4194034}" type="pres">
      <dgm:prSet presAssocID="{33E062D6-D1B0-4C29-8E6E-646FF2287AE4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9F9E0-C1A7-40C7-91FC-2C7B3C64EC12}" type="pres">
      <dgm:prSet presAssocID="{ACE98541-B924-42BC-9FAC-A480978DF091}" presName="Name13" presStyleLbl="parChTrans1D2" presStyleIdx="2" presStyleCnt="3"/>
      <dgm:spPr/>
      <dgm:t>
        <a:bodyPr/>
        <a:lstStyle/>
        <a:p>
          <a:endParaRPr lang="ru-RU"/>
        </a:p>
      </dgm:t>
    </dgm:pt>
    <dgm:pt modelId="{5A40D59B-ADA8-4501-9AA4-7CF2357AA632}" type="pres">
      <dgm:prSet presAssocID="{C4B7C90C-A47B-4D91-8E9E-99F2BE6BC777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577084-1A1E-4C0F-AEF3-E851F06C42FF}" srcId="{2402105F-4D5B-4565-9363-552ACA1F7E84}" destId="{33E062D6-D1B0-4C29-8E6E-646FF2287AE4}" srcOrd="1" destOrd="0" parTransId="{DE183E39-A2C6-40C3-A10B-05295337F1CF}" sibTransId="{7981ED5F-F179-4204-8771-3FB3AE87CD46}"/>
    <dgm:cxn modelId="{080E5965-9729-4FAF-B3BF-DBA272595641}" srcId="{A3CA5641-C642-4188-AC44-8CBFA3B95F6B}" destId="{2402105F-4D5B-4565-9363-552ACA1F7E84}" srcOrd="0" destOrd="0" parTransId="{97DE5189-D0EE-4D65-AF3C-0E3A042F16F6}" sibTransId="{AE54B0B8-E526-42CC-A141-9192CD426373}"/>
    <dgm:cxn modelId="{37C4FBF9-8A4F-43EB-867A-DE95C261C1E6}" type="presOf" srcId="{2402105F-4D5B-4565-9363-552ACA1F7E84}" destId="{11374ED0-CC4C-4067-9A68-83AF8F29BA62}" srcOrd="0" destOrd="0" presId="urn:microsoft.com/office/officeart/2005/8/layout/hierarchy3"/>
    <dgm:cxn modelId="{E6730872-4446-45F1-A939-026EC0B30AEB}" type="presOf" srcId="{2402105F-4D5B-4565-9363-552ACA1F7E84}" destId="{472195C8-98B0-41F8-BA94-306399DB6BFC}" srcOrd="1" destOrd="0" presId="urn:microsoft.com/office/officeart/2005/8/layout/hierarchy3"/>
    <dgm:cxn modelId="{683B4795-B334-4A51-9053-2AF30C2DEB44}" type="presOf" srcId="{C4B7C90C-A47B-4D91-8E9E-99F2BE6BC777}" destId="{5A40D59B-ADA8-4501-9AA4-7CF2357AA632}" srcOrd="0" destOrd="0" presId="urn:microsoft.com/office/officeart/2005/8/layout/hierarchy3"/>
    <dgm:cxn modelId="{FBE27ED2-ABF7-4EB0-B849-76566462A30F}" type="presOf" srcId="{4A9AA8CA-2A58-4743-8CEA-8FF9823EB63C}" destId="{D4A913AD-EE14-4FAC-86E7-D899C83150BA}" srcOrd="0" destOrd="0" presId="urn:microsoft.com/office/officeart/2005/8/layout/hierarchy3"/>
    <dgm:cxn modelId="{3F7F207A-B3EE-4DA2-BC09-0EA01E355C18}" srcId="{2402105F-4D5B-4565-9363-552ACA1F7E84}" destId="{C4B7C90C-A47B-4D91-8E9E-99F2BE6BC777}" srcOrd="2" destOrd="0" parTransId="{ACE98541-B924-42BC-9FAC-A480978DF091}" sibTransId="{348C2AB1-9147-4C71-A8CD-19891B4E1EFC}"/>
    <dgm:cxn modelId="{CABF0FAD-7E76-402D-A405-C0837515EE2C}" type="presOf" srcId="{ACE98541-B924-42BC-9FAC-A480978DF091}" destId="{1309F9E0-C1A7-40C7-91FC-2C7B3C64EC12}" srcOrd="0" destOrd="0" presId="urn:microsoft.com/office/officeart/2005/8/layout/hierarchy3"/>
    <dgm:cxn modelId="{6CA8BE53-9665-43A4-BA2F-641FD5525095}" srcId="{2402105F-4D5B-4565-9363-552ACA1F7E84}" destId="{4A9AA8CA-2A58-4743-8CEA-8FF9823EB63C}" srcOrd="0" destOrd="0" parTransId="{DD853363-AFF6-4180-9FCF-89AE484E47AD}" sibTransId="{9785C06D-67D5-4DEA-A0C6-08C08DE93F4B}"/>
    <dgm:cxn modelId="{E7105EF4-7C64-4E72-9E8C-BB6E7A6BFFFF}" type="presOf" srcId="{DD853363-AFF6-4180-9FCF-89AE484E47AD}" destId="{DF28E68B-F4A1-4F84-AEB3-64F115E24BB6}" srcOrd="0" destOrd="0" presId="urn:microsoft.com/office/officeart/2005/8/layout/hierarchy3"/>
    <dgm:cxn modelId="{A5DAED63-C301-4D59-9DAB-17DB41D20D78}" type="presOf" srcId="{A3CA5641-C642-4188-AC44-8CBFA3B95F6B}" destId="{1DC5581F-389D-4B8A-8EEE-DD36EF820169}" srcOrd="0" destOrd="0" presId="urn:microsoft.com/office/officeart/2005/8/layout/hierarchy3"/>
    <dgm:cxn modelId="{A0138606-755C-4498-93C4-046158E69B09}" type="presOf" srcId="{DE183E39-A2C6-40C3-A10B-05295337F1CF}" destId="{2CF13E1F-8229-4C55-BB9C-E1EAA5462DC0}" srcOrd="0" destOrd="0" presId="urn:microsoft.com/office/officeart/2005/8/layout/hierarchy3"/>
    <dgm:cxn modelId="{C181FDC7-8747-412C-A689-37803325EF21}" type="presOf" srcId="{33E062D6-D1B0-4C29-8E6E-646FF2287AE4}" destId="{78CFA4FD-04F5-49C3-943E-4F9FA4194034}" srcOrd="0" destOrd="0" presId="urn:microsoft.com/office/officeart/2005/8/layout/hierarchy3"/>
    <dgm:cxn modelId="{DA711FA5-E069-45AF-8339-70B8C2378E56}" type="presParOf" srcId="{1DC5581F-389D-4B8A-8EEE-DD36EF820169}" destId="{07080C73-2F59-4E42-A27A-38A3E1B7A10A}" srcOrd="0" destOrd="0" presId="urn:microsoft.com/office/officeart/2005/8/layout/hierarchy3"/>
    <dgm:cxn modelId="{F35E6554-0989-4D50-89E7-3183F964130E}" type="presParOf" srcId="{07080C73-2F59-4E42-A27A-38A3E1B7A10A}" destId="{E3AF8E00-23A6-4212-9A8D-3A910DD22F53}" srcOrd="0" destOrd="0" presId="urn:microsoft.com/office/officeart/2005/8/layout/hierarchy3"/>
    <dgm:cxn modelId="{A6B49EF6-4C65-4DC4-8444-9A1BD874CA07}" type="presParOf" srcId="{E3AF8E00-23A6-4212-9A8D-3A910DD22F53}" destId="{11374ED0-CC4C-4067-9A68-83AF8F29BA62}" srcOrd="0" destOrd="0" presId="urn:microsoft.com/office/officeart/2005/8/layout/hierarchy3"/>
    <dgm:cxn modelId="{03B28D7A-69E7-4FFF-8FE0-C0A5783511B0}" type="presParOf" srcId="{E3AF8E00-23A6-4212-9A8D-3A910DD22F53}" destId="{472195C8-98B0-41F8-BA94-306399DB6BFC}" srcOrd="1" destOrd="0" presId="urn:microsoft.com/office/officeart/2005/8/layout/hierarchy3"/>
    <dgm:cxn modelId="{C110CD42-A388-49F4-BB26-0006DDE38E37}" type="presParOf" srcId="{07080C73-2F59-4E42-A27A-38A3E1B7A10A}" destId="{69993EF4-3D8F-42D9-8336-3EAACBA35B5E}" srcOrd="1" destOrd="0" presId="urn:microsoft.com/office/officeart/2005/8/layout/hierarchy3"/>
    <dgm:cxn modelId="{5E73962F-9C9F-46FE-8031-14F830989902}" type="presParOf" srcId="{69993EF4-3D8F-42D9-8336-3EAACBA35B5E}" destId="{DF28E68B-F4A1-4F84-AEB3-64F115E24BB6}" srcOrd="0" destOrd="0" presId="urn:microsoft.com/office/officeart/2005/8/layout/hierarchy3"/>
    <dgm:cxn modelId="{49FEFE91-9A08-4D79-B845-DBF15F49BA00}" type="presParOf" srcId="{69993EF4-3D8F-42D9-8336-3EAACBA35B5E}" destId="{D4A913AD-EE14-4FAC-86E7-D899C83150BA}" srcOrd="1" destOrd="0" presId="urn:microsoft.com/office/officeart/2005/8/layout/hierarchy3"/>
    <dgm:cxn modelId="{8187BCB9-E139-40A3-BC2E-9314AEF2E45B}" type="presParOf" srcId="{69993EF4-3D8F-42D9-8336-3EAACBA35B5E}" destId="{2CF13E1F-8229-4C55-BB9C-E1EAA5462DC0}" srcOrd="2" destOrd="0" presId="urn:microsoft.com/office/officeart/2005/8/layout/hierarchy3"/>
    <dgm:cxn modelId="{695DEE66-6293-4B84-999F-137B8A7877EB}" type="presParOf" srcId="{69993EF4-3D8F-42D9-8336-3EAACBA35B5E}" destId="{78CFA4FD-04F5-49C3-943E-4F9FA4194034}" srcOrd="3" destOrd="0" presId="urn:microsoft.com/office/officeart/2005/8/layout/hierarchy3"/>
    <dgm:cxn modelId="{20313EF9-3B44-4F85-B101-7916F6A0B624}" type="presParOf" srcId="{69993EF4-3D8F-42D9-8336-3EAACBA35B5E}" destId="{1309F9E0-C1A7-40C7-91FC-2C7B3C64EC12}" srcOrd="4" destOrd="0" presId="urn:microsoft.com/office/officeart/2005/8/layout/hierarchy3"/>
    <dgm:cxn modelId="{C29AE8BB-18D0-43C8-81E1-FCE0B31916BD}" type="presParOf" srcId="{69993EF4-3D8F-42D9-8336-3EAACBA35B5E}" destId="{5A40D59B-ADA8-4501-9AA4-7CF2357AA632}" srcOrd="5" destOrd="0" presId="urn:microsoft.com/office/officeart/2005/8/layout/hierarchy3"/>
  </dgm:cxnLst>
  <dgm:bg/>
  <dgm:whole>
    <a:ln w="19050"/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9C035B-8B1E-43FF-AA82-F048D13B059E}" type="doc">
      <dgm:prSet loTypeId="urn:microsoft.com/office/officeart/2005/8/layout/vList2" loCatId="list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98C60EA8-13F8-4F9C-AC22-B8C9E5BFC03E}">
      <dgm:prSet phldrT="[Текст]" custT="1"/>
      <dgm:spPr/>
      <dgm:t>
        <a:bodyPr/>
        <a:lstStyle/>
        <a:p>
          <a:pPr algn="ctr"/>
          <a:r>
            <a: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Общие принципы оформления помещений</a:t>
          </a:r>
        </a:p>
      </dgm:t>
    </dgm:pt>
    <dgm:pt modelId="{CFFF3386-10A5-40B9-BD6B-4FF7A1CDD4C0}" type="parTrans" cxnId="{97509558-9BED-4A3B-8D8F-038A4761ECBC}">
      <dgm:prSet/>
      <dgm:spPr/>
      <dgm:t>
        <a:bodyPr/>
        <a:lstStyle/>
        <a:p>
          <a:endParaRPr lang="ru-RU"/>
        </a:p>
      </dgm:t>
    </dgm:pt>
    <dgm:pt modelId="{A0FB15E8-60EC-4753-B0AB-335388B08BF8}" type="sibTrans" cxnId="{97509558-9BED-4A3B-8D8F-038A4761ECBC}">
      <dgm:prSet/>
      <dgm:spPr/>
      <dgm:t>
        <a:bodyPr/>
        <a:lstStyle/>
        <a:p>
          <a:endParaRPr lang="ru-RU"/>
        </a:p>
      </dgm:t>
    </dgm:pt>
    <dgm:pt modelId="{9926C832-B70A-4084-840A-A3462AFC4111}">
      <dgm:prSet phldrT="[Текст]" custT="1"/>
      <dgm:spPr/>
      <dgm:t>
        <a:bodyPr/>
        <a:lstStyle/>
        <a:p>
          <a:pPr algn="just"/>
          <a:r>
            <a:rPr lang="ru-RU" sz="1600" b="1" dirty="0">
              <a:solidFill>
                <a:srgbClr val="B65037"/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Соответствие брендбуку: </a:t>
          </a:r>
          <a:r>
            <a:rPr lang="ru-RU" sz="16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цвет, графические формы, материалы, </a:t>
          </a:r>
          <a:r>
            <a:rPr lang="ru-RU" sz="1600" b="1" dirty="0" err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констуркутиные</a:t>
          </a:r>
          <a:r>
            <a:rPr lang="ru-RU" sz="16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 решения</a:t>
          </a:r>
          <a:endParaRPr lang="ru-RU" sz="1600" b="1" dirty="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EF607550-E7D8-4433-9078-874AD32D87B2}" type="parTrans" cxnId="{2040955C-E1DE-480F-93B6-C498C1B0E181}">
      <dgm:prSet/>
      <dgm:spPr/>
      <dgm:t>
        <a:bodyPr/>
        <a:lstStyle/>
        <a:p>
          <a:endParaRPr lang="ru-RU"/>
        </a:p>
      </dgm:t>
    </dgm:pt>
    <dgm:pt modelId="{F6BB6D24-B558-44BD-9FAA-2A020F73E3B8}" type="sibTrans" cxnId="{2040955C-E1DE-480F-93B6-C498C1B0E181}">
      <dgm:prSet/>
      <dgm:spPr/>
      <dgm:t>
        <a:bodyPr/>
        <a:lstStyle/>
        <a:p>
          <a:endParaRPr lang="ru-RU"/>
        </a:p>
      </dgm:t>
    </dgm:pt>
    <dgm:pt modelId="{F715420A-79FD-48EF-8F0C-66B549C8D970}">
      <dgm:prSet custT="1"/>
      <dgm:spPr/>
      <dgm:t>
        <a:bodyPr/>
        <a:lstStyle/>
        <a:p>
          <a:pPr algn="just"/>
          <a:r>
            <a:rPr lang="ru-RU" sz="1600" b="1" dirty="0">
              <a:solidFill>
                <a:srgbClr val="B65037"/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Стена</a:t>
          </a:r>
          <a:r>
            <a:rPr lang="ru-RU" sz="1600" b="1" spc="-75" dirty="0">
              <a:solidFill>
                <a:srgbClr val="B65037"/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 </a:t>
          </a:r>
          <a:r>
            <a:rPr lang="ru-RU" sz="1600" b="1" dirty="0">
              <a:solidFill>
                <a:srgbClr val="B65037"/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как</a:t>
          </a:r>
          <a:r>
            <a:rPr lang="ru-RU" sz="1600" b="1" spc="-45" dirty="0">
              <a:solidFill>
                <a:srgbClr val="B65037"/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 </a:t>
          </a:r>
          <a:r>
            <a:rPr lang="ru-RU" sz="1600" b="1" dirty="0">
              <a:solidFill>
                <a:srgbClr val="B65037"/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зона для</a:t>
          </a:r>
          <a:r>
            <a:rPr lang="ru-RU" sz="1600" b="1" spc="-35" dirty="0">
              <a:solidFill>
                <a:srgbClr val="B65037"/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 </a:t>
          </a:r>
          <a:r>
            <a:rPr lang="ru-RU" sz="1600" b="1" dirty="0">
              <a:solidFill>
                <a:srgbClr val="B65037"/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коммуникации: </a:t>
          </a:r>
          <a:r>
            <a:rPr lang="ru-RU" sz="16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маркерные,</a:t>
          </a:r>
          <a:r>
            <a:rPr lang="ru-RU" sz="1600" b="1" spc="-7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 </a:t>
          </a:r>
          <a:r>
            <a:rPr lang="ru-RU" sz="16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грифельные,</a:t>
          </a:r>
          <a:r>
            <a:rPr lang="ru-RU" sz="1600" b="1" spc="-8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 </a:t>
          </a:r>
          <a:r>
            <a:rPr lang="ru-RU" sz="16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пробковые</a:t>
          </a:r>
          <a:r>
            <a:rPr lang="ru-RU" sz="1600" b="1" spc="-305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 </a:t>
          </a:r>
          <a:r>
            <a:rPr lang="ru-RU" sz="16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поверхности</a:t>
          </a:r>
          <a:r>
            <a:rPr lang="ru-RU" sz="1600" b="1" spc="1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 </a:t>
          </a:r>
          <a:r>
            <a:rPr lang="ru-RU" sz="16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на</a:t>
          </a:r>
          <a:r>
            <a:rPr lang="ru-RU" sz="1600" b="1" spc="-1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 </a:t>
          </a:r>
          <a:r>
            <a:rPr lang="ru-RU" sz="16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стенах</a:t>
          </a:r>
          <a:r>
            <a:rPr lang="ru-RU" sz="1600" b="1" spc="15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 </a:t>
          </a:r>
          <a:r>
            <a:rPr lang="ru-RU" sz="16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создают</a:t>
          </a:r>
          <a:r>
            <a:rPr lang="ru-RU" sz="1600" b="1" spc="5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 </a:t>
          </a:r>
          <a:r>
            <a:rPr lang="ru-RU" sz="1600" b="1" spc="-5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коммуникационные</a:t>
          </a:r>
          <a:r>
            <a:rPr lang="ru-RU" sz="1600" b="1" spc="-7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 </a:t>
          </a:r>
          <a:r>
            <a:rPr lang="ru-RU" sz="16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зоны</a:t>
          </a:r>
        </a:p>
      </dgm:t>
    </dgm:pt>
    <dgm:pt modelId="{C1014D2D-68AB-473D-97C0-CFD6F6394D1B}" type="parTrans" cxnId="{5EA3A318-7F1E-4D6D-B116-D89EB80F2A1D}">
      <dgm:prSet/>
      <dgm:spPr/>
      <dgm:t>
        <a:bodyPr/>
        <a:lstStyle/>
        <a:p>
          <a:endParaRPr lang="ru-RU"/>
        </a:p>
      </dgm:t>
    </dgm:pt>
    <dgm:pt modelId="{8CF9A222-23AF-4C3E-8B09-F7118767F95E}" type="sibTrans" cxnId="{5EA3A318-7F1E-4D6D-B116-D89EB80F2A1D}">
      <dgm:prSet/>
      <dgm:spPr/>
      <dgm:t>
        <a:bodyPr/>
        <a:lstStyle/>
        <a:p>
          <a:endParaRPr lang="ru-RU"/>
        </a:p>
      </dgm:t>
    </dgm:pt>
    <dgm:pt modelId="{85CE9A51-0F94-417B-95F8-10BA4FE3E746}">
      <dgm:prSet custT="1"/>
      <dgm:spPr/>
      <dgm:t>
        <a:bodyPr/>
        <a:lstStyle/>
        <a:p>
          <a:pPr algn="just"/>
          <a:r>
            <a:rPr lang="ru-RU" sz="1600" b="1" dirty="0">
              <a:solidFill>
                <a:srgbClr val="B65037"/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Зоны</a:t>
          </a:r>
          <a:r>
            <a:rPr lang="ru-RU" sz="1600" b="1" spc="-50" dirty="0">
              <a:solidFill>
                <a:srgbClr val="B65037"/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 </a:t>
          </a:r>
          <a:r>
            <a:rPr lang="ru-RU" sz="1600" b="1" dirty="0">
              <a:solidFill>
                <a:srgbClr val="B65037"/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продуктивной коммуникации:  </a:t>
          </a:r>
          <a:r>
            <a:rPr lang="ru-RU" sz="16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пространство творчества, инициатив, общения, отдыха</a:t>
          </a:r>
        </a:p>
      </dgm:t>
    </dgm:pt>
    <dgm:pt modelId="{AD7E36FB-0447-4A3E-8B3E-3DD23FFDD9DE}" type="parTrans" cxnId="{D7838610-E557-456E-8407-29E4157C8755}">
      <dgm:prSet/>
      <dgm:spPr/>
      <dgm:t>
        <a:bodyPr/>
        <a:lstStyle/>
        <a:p>
          <a:endParaRPr lang="ru-RU"/>
        </a:p>
      </dgm:t>
    </dgm:pt>
    <dgm:pt modelId="{076FD75C-573A-4505-B2C8-F8FA7038A96B}" type="sibTrans" cxnId="{D7838610-E557-456E-8407-29E4157C8755}">
      <dgm:prSet/>
      <dgm:spPr/>
      <dgm:t>
        <a:bodyPr/>
        <a:lstStyle/>
        <a:p>
          <a:endParaRPr lang="ru-RU"/>
        </a:p>
      </dgm:t>
    </dgm:pt>
    <dgm:pt modelId="{E9A7E4D1-DC37-4EDB-82C9-9087204912B1}">
      <dgm:prSet phldrT="[Текст]" custT="1"/>
      <dgm:spPr/>
      <dgm:t>
        <a:bodyPr/>
        <a:lstStyle/>
        <a:p>
          <a:pPr algn="just"/>
          <a:r>
            <a:rPr lang="ru-RU" sz="1600" b="1" dirty="0" err="1">
              <a:solidFill>
                <a:srgbClr val="B65037"/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Мультифункциональность</a:t>
          </a:r>
          <a:r>
            <a:rPr lang="ru-RU" sz="1600" b="1" dirty="0">
              <a:solidFill>
                <a:srgbClr val="B65037"/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: </a:t>
          </a:r>
          <a:r>
            <a:rPr lang="ru-RU" sz="16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организация образовательных</a:t>
          </a:r>
          <a:r>
            <a:rPr lang="ru-RU" sz="1600" b="1" spc="-31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 </a:t>
          </a:r>
          <a:r>
            <a:rPr lang="ru-RU" sz="16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пространств</a:t>
          </a:r>
          <a:r>
            <a:rPr lang="ru-RU" sz="1600" b="1" spc="-3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 </a:t>
          </a:r>
          <a:r>
            <a:rPr lang="ru-RU" sz="16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с</a:t>
          </a:r>
          <a:r>
            <a:rPr lang="ru-RU" sz="1600" b="1" spc="-4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 </a:t>
          </a:r>
          <a:r>
            <a:rPr lang="ru-RU" sz="16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возможностью</a:t>
          </a:r>
          <a:r>
            <a:rPr lang="ru-RU" sz="1600" b="1" spc="-3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 </a:t>
          </a:r>
          <a:r>
            <a:rPr lang="ru-RU" sz="16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проведения в</a:t>
          </a:r>
          <a:r>
            <a:rPr lang="ru-RU" sz="1600" b="1" spc="-3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 </a:t>
          </a:r>
          <a:r>
            <a:rPr lang="ru-RU" sz="16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них</a:t>
          </a:r>
          <a:r>
            <a:rPr lang="ru-RU" sz="1600" b="1" spc="-305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 </a:t>
          </a:r>
          <a:r>
            <a:rPr lang="ru-RU" sz="16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занятий по разным дисциплинам и в разных</a:t>
          </a:r>
          <a:r>
            <a:rPr lang="ru-RU" sz="1600" b="1" spc="5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 </a:t>
          </a:r>
          <a:r>
            <a:rPr lang="ru-RU" sz="16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форматах</a:t>
          </a:r>
          <a:endParaRPr lang="ru-RU" sz="1600" b="1" dirty="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3A8BAA7E-BC69-4AA8-9A2D-666CB5356C0A}" type="parTrans" cxnId="{F63632D9-7C0B-4D2C-ACBE-0CB29F7BC276}">
      <dgm:prSet/>
      <dgm:spPr/>
      <dgm:t>
        <a:bodyPr/>
        <a:lstStyle/>
        <a:p>
          <a:endParaRPr lang="ru-RU"/>
        </a:p>
      </dgm:t>
    </dgm:pt>
    <dgm:pt modelId="{62A3134D-63DE-49F9-A9DA-76A1D59A2776}" type="sibTrans" cxnId="{F63632D9-7C0B-4D2C-ACBE-0CB29F7BC276}">
      <dgm:prSet/>
      <dgm:spPr/>
      <dgm:t>
        <a:bodyPr/>
        <a:lstStyle/>
        <a:p>
          <a:endParaRPr lang="ru-RU"/>
        </a:p>
      </dgm:t>
    </dgm:pt>
    <dgm:pt modelId="{BDE60044-43E4-476E-A4D5-2BCC7CD5149E}" type="pres">
      <dgm:prSet presAssocID="{0B9C035B-8B1E-43FF-AA82-F048D13B05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AC881E-53E8-4674-9846-A49ACBD57C2C}" type="pres">
      <dgm:prSet presAssocID="{98C60EA8-13F8-4F9C-AC22-B8C9E5BFC03E}" presName="parentText" presStyleLbl="node1" presStyleIdx="0" presStyleCnt="1" custScaleY="45474" custLinFactNeighborX="208" custLinFactNeighborY="-808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C85BBC-6131-4474-A680-22540E1C55F0}" type="pres">
      <dgm:prSet presAssocID="{98C60EA8-13F8-4F9C-AC22-B8C9E5BFC03E}" presName="childText" presStyleLbl="revTx" presStyleIdx="0" presStyleCnt="1" custLinFactNeighborX="-798" custLinFactNeighborY="-80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C25901-5F74-4045-939A-2008C18DE166}" type="presOf" srcId="{0B9C035B-8B1E-43FF-AA82-F048D13B059E}" destId="{BDE60044-43E4-476E-A4D5-2BCC7CD5149E}" srcOrd="0" destOrd="0" presId="urn:microsoft.com/office/officeart/2005/8/layout/vList2"/>
    <dgm:cxn modelId="{5EA3A318-7F1E-4D6D-B116-D89EB80F2A1D}" srcId="{98C60EA8-13F8-4F9C-AC22-B8C9E5BFC03E}" destId="{F715420A-79FD-48EF-8F0C-66B549C8D970}" srcOrd="2" destOrd="0" parTransId="{C1014D2D-68AB-473D-97C0-CFD6F6394D1B}" sibTransId="{8CF9A222-23AF-4C3E-8B09-F7118767F95E}"/>
    <dgm:cxn modelId="{F63632D9-7C0B-4D2C-ACBE-0CB29F7BC276}" srcId="{98C60EA8-13F8-4F9C-AC22-B8C9E5BFC03E}" destId="{E9A7E4D1-DC37-4EDB-82C9-9087204912B1}" srcOrd="1" destOrd="0" parTransId="{3A8BAA7E-BC69-4AA8-9A2D-666CB5356C0A}" sibTransId="{62A3134D-63DE-49F9-A9DA-76A1D59A2776}"/>
    <dgm:cxn modelId="{E0C5F866-A934-4322-AFAE-2A64589BB3EF}" type="presOf" srcId="{9926C832-B70A-4084-840A-A3462AFC4111}" destId="{3BC85BBC-6131-4474-A680-22540E1C55F0}" srcOrd="0" destOrd="0" presId="urn:microsoft.com/office/officeart/2005/8/layout/vList2"/>
    <dgm:cxn modelId="{294B0C9B-1095-4926-8353-C4487A789BEB}" type="presOf" srcId="{98C60EA8-13F8-4F9C-AC22-B8C9E5BFC03E}" destId="{09AC881E-53E8-4674-9846-A49ACBD57C2C}" srcOrd="0" destOrd="0" presId="urn:microsoft.com/office/officeart/2005/8/layout/vList2"/>
    <dgm:cxn modelId="{6D8571E5-50C0-4EA5-86BB-F7FE11F5EB6C}" type="presOf" srcId="{E9A7E4D1-DC37-4EDB-82C9-9087204912B1}" destId="{3BC85BBC-6131-4474-A680-22540E1C55F0}" srcOrd="0" destOrd="1" presId="urn:microsoft.com/office/officeart/2005/8/layout/vList2"/>
    <dgm:cxn modelId="{637101C6-FCBC-4DF0-9B01-57DDB5D12F72}" type="presOf" srcId="{85CE9A51-0F94-417B-95F8-10BA4FE3E746}" destId="{3BC85BBC-6131-4474-A680-22540E1C55F0}" srcOrd="0" destOrd="3" presId="urn:microsoft.com/office/officeart/2005/8/layout/vList2"/>
    <dgm:cxn modelId="{97509558-9BED-4A3B-8D8F-038A4761ECBC}" srcId="{0B9C035B-8B1E-43FF-AA82-F048D13B059E}" destId="{98C60EA8-13F8-4F9C-AC22-B8C9E5BFC03E}" srcOrd="0" destOrd="0" parTransId="{CFFF3386-10A5-40B9-BD6B-4FF7A1CDD4C0}" sibTransId="{A0FB15E8-60EC-4753-B0AB-335388B08BF8}"/>
    <dgm:cxn modelId="{D7838610-E557-456E-8407-29E4157C8755}" srcId="{98C60EA8-13F8-4F9C-AC22-B8C9E5BFC03E}" destId="{85CE9A51-0F94-417B-95F8-10BA4FE3E746}" srcOrd="3" destOrd="0" parTransId="{AD7E36FB-0447-4A3E-8B3E-3DD23FFDD9DE}" sibTransId="{076FD75C-573A-4505-B2C8-F8FA7038A96B}"/>
    <dgm:cxn modelId="{2040955C-E1DE-480F-93B6-C498C1B0E181}" srcId="{98C60EA8-13F8-4F9C-AC22-B8C9E5BFC03E}" destId="{9926C832-B70A-4084-840A-A3462AFC4111}" srcOrd="0" destOrd="0" parTransId="{EF607550-E7D8-4433-9078-874AD32D87B2}" sibTransId="{F6BB6D24-B558-44BD-9FAA-2A020F73E3B8}"/>
    <dgm:cxn modelId="{3B12A79B-3EFE-446B-A450-41EC8AD27A8E}" type="presOf" srcId="{F715420A-79FD-48EF-8F0C-66B549C8D970}" destId="{3BC85BBC-6131-4474-A680-22540E1C55F0}" srcOrd="0" destOrd="2" presId="urn:microsoft.com/office/officeart/2005/8/layout/vList2"/>
    <dgm:cxn modelId="{01BB0A49-2C43-415B-A697-22CFE440EFE9}" type="presParOf" srcId="{BDE60044-43E4-476E-A4D5-2BCC7CD5149E}" destId="{09AC881E-53E8-4674-9846-A49ACBD57C2C}" srcOrd="0" destOrd="0" presId="urn:microsoft.com/office/officeart/2005/8/layout/vList2"/>
    <dgm:cxn modelId="{A7A5C101-33DB-405E-88F4-A3EE0F977A30}" type="presParOf" srcId="{BDE60044-43E4-476E-A4D5-2BCC7CD5149E}" destId="{3BC85BBC-6131-4474-A680-22540E1C55F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89EB6-33E5-480D-B776-8F2C6F721DF1}">
      <dsp:nvSpPr>
        <dsp:cNvPr id="0" name=""/>
        <dsp:cNvSpPr/>
      </dsp:nvSpPr>
      <dsp:spPr>
        <a:xfrm>
          <a:off x="0" y="0"/>
          <a:ext cx="6345382" cy="2267460"/>
        </a:xfrm>
        <a:prstGeom prst="roundRect">
          <a:avLst/>
        </a:prstGeom>
        <a:solidFill>
          <a:schemeClr val="lt1"/>
        </a:solidFill>
        <a:ln w="28575" cap="flat" cmpd="sng" algn="ctr">
          <a:solidFill>
            <a:srgbClr val="8E3A25"/>
          </a:solidFill>
          <a:prstDash val="dash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solidFill>
                <a:srgbClr val="8E3A25"/>
              </a:solidFill>
              <a:latin typeface="Century Gothic" panose="020B0502020202020204" pitchFamily="34" charset="0"/>
            </a:rPr>
            <a:t>Цель:</a:t>
          </a:r>
          <a:r>
            <a:rPr lang="ru-RU" sz="1700" b="1" kern="1200" dirty="0">
              <a:latin typeface="Century Gothic" panose="020B0502020202020204" pitchFamily="34" charset="0"/>
            </a:rPr>
            <a:t> выявление высокомотивированных обучающихся на предпрофессиональное освоение основ горнорудной деятельности, формирование у них готовности к профессионально-личностному самоопределению и самоидентификации в сфере горнорудной промышленности, их интеграция в профессиональное сообщество на этапе обучения в школе</a:t>
          </a:r>
          <a:endParaRPr lang="ru-RU" sz="1700" kern="1200" dirty="0"/>
        </a:p>
      </dsp:txBody>
      <dsp:txXfrm>
        <a:off x="110688" y="110688"/>
        <a:ext cx="6124006" cy="2046084"/>
      </dsp:txXfrm>
    </dsp:sp>
    <dsp:sp modelId="{922C73D2-894D-4DB6-8100-A6E44E9C33E0}">
      <dsp:nvSpPr>
        <dsp:cNvPr id="0" name=""/>
        <dsp:cNvSpPr/>
      </dsp:nvSpPr>
      <dsp:spPr>
        <a:xfrm>
          <a:off x="0" y="2294703"/>
          <a:ext cx="6345382" cy="3096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46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>
              <a:solidFill>
                <a:srgbClr val="8E3A25"/>
              </a:solidFill>
              <a:latin typeface="Century Gothic" panose="020B0502020202020204" pitchFamily="34" charset="0"/>
            </a:rPr>
            <a:t>Задачи:</a:t>
          </a:r>
          <a:endParaRPr lang="ru-RU" sz="1600" kern="1200" dirty="0">
            <a:solidFill>
              <a:srgbClr val="8E3A25"/>
            </a:solidFill>
          </a:endParaRP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8E3A25"/>
            </a:buClr>
            <a:buFont typeface="+mj-lt"/>
            <a:buChar char="••"/>
          </a:pPr>
          <a:r>
            <a:rPr lang="ru-RU" sz="1300" b="1" kern="1200" dirty="0">
              <a:latin typeface="Century Gothic" panose="020B0502020202020204" pitchFamily="34" charset="0"/>
            </a:rPr>
            <a:t> разработка системы и сопровождения высокомотивированных обучающихся на предпрофессиональное освоение основ горнорудной деятельности</a:t>
          </a: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8E3A25"/>
            </a:buClr>
            <a:buFont typeface="+mj-lt"/>
            <a:buChar char="••"/>
          </a:pPr>
          <a:r>
            <a:rPr lang="ru-RU" sz="1300" b="1" kern="1200" dirty="0">
              <a:latin typeface="Century Gothic" panose="020B0502020202020204" pitchFamily="34" charset="0"/>
            </a:rPr>
            <a:t> выявление мотивированных обучающихся 6-11 классов</a:t>
          </a: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8E3A25"/>
            </a:buClr>
            <a:buFont typeface="+mj-lt"/>
            <a:buChar char="••"/>
          </a:pPr>
          <a:r>
            <a:rPr lang="ru-RU" sz="1300" b="1" kern="1200" dirty="0">
              <a:latin typeface="Century Gothic" panose="020B0502020202020204" pitchFamily="34" charset="0"/>
            </a:rPr>
            <a:t> мониторинг готовности обучающихся к профессионально-личностному самоопределению и самоидентификации в сфере горнорудной деятельности</a:t>
          </a: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8E3A25"/>
            </a:buClr>
            <a:buFont typeface="+mj-lt"/>
            <a:buChar char="••"/>
          </a:pPr>
          <a:r>
            <a:rPr lang="ru-RU" sz="1300" b="1" kern="1200" dirty="0">
              <a:latin typeface="Century Gothic" panose="020B0502020202020204" pitchFamily="34" charset="0"/>
            </a:rPr>
            <a:t> создание условий для предпрофессионального развития обучающихся горных классов, в том числе посредством профессиональных проб и создания индивидуальных учебных проектов</a:t>
          </a: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8E3A25"/>
            </a:buClr>
            <a:buFont typeface="+mj-lt"/>
            <a:buChar char="••"/>
          </a:pPr>
          <a:r>
            <a:rPr lang="ru-RU" sz="1300" b="1" kern="1200" dirty="0">
              <a:latin typeface="Century Gothic" panose="020B0502020202020204" pitchFamily="34" charset="0"/>
            </a:rPr>
            <a:t> разработка и реализация механизмов целевого обучения по направлению подготовки «Горное дело» с установлением преференций для выпускников горных классов</a:t>
          </a:r>
          <a:endParaRPr lang="ru-RU" sz="1300" kern="1200" dirty="0">
            <a:latin typeface="Times New Roman" panose="02020603050405020304" pitchFamily="18" charset="0"/>
            <a:ea typeface="Times New Roman" panose="02020603050405020304" pitchFamily="18" charset="0"/>
          </a:endParaRPr>
        </a:p>
      </dsp:txBody>
      <dsp:txXfrm>
        <a:off x="0" y="2294703"/>
        <a:ext cx="6345382" cy="30967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5BC89-22C7-4E86-8394-558AF02E20E4}">
      <dsp:nvSpPr>
        <dsp:cNvPr id="0" name=""/>
        <dsp:cNvSpPr/>
      </dsp:nvSpPr>
      <dsp:spPr>
        <a:xfrm>
          <a:off x="0" y="4461"/>
          <a:ext cx="5217621" cy="36236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Технологический профиль</a:t>
          </a:r>
        </a:p>
      </dsp:txBody>
      <dsp:txXfrm>
        <a:off x="17689" y="22150"/>
        <a:ext cx="5182243" cy="326990"/>
      </dsp:txXfrm>
    </dsp:sp>
    <dsp:sp modelId="{C2CFF294-6D46-40DF-BA86-738F4EDCCF55}">
      <dsp:nvSpPr>
        <dsp:cNvPr id="0" name=""/>
        <dsp:cNvSpPr/>
      </dsp:nvSpPr>
      <dsp:spPr>
        <a:xfrm>
          <a:off x="0" y="366829"/>
          <a:ext cx="5217621" cy="815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659" tIns="17780" rIns="99568" bIns="1778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u="none" kern="1200" dirty="0">
              <a:solidFill>
                <a:schemeClr val="tx1">
                  <a:lumMod val="85000"/>
                  <a:lumOff val="15000"/>
                </a:schemeClr>
              </a:solidFill>
            </a:rPr>
            <a:t>сферы деятельности: </a:t>
          </a:r>
          <a:r>
            <a:rPr lang="ru-RU" sz="1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производственная, инженерная, информационная</a:t>
          </a:r>
          <a:r>
            <a:rPr lang="en-US" sz="1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ru-RU" sz="1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и др. 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предметные области: «Математика и информатика» и «Естественные науки»</a:t>
          </a:r>
        </a:p>
      </dsp:txBody>
      <dsp:txXfrm>
        <a:off x="0" y="366829"/>
        <a:ext cx="5217621" cy="815962"/>
      </dsp:txXfrm>
    </dsp:sp>
    <dsp:sp modelId="{71F69A44-F55D-4A6B-9465-97FA1CE09A9E}">
      <dsp:nvSpPr>
        <dsp:cNvPr id="0" name=""/>
        <dsp:cNvSpPr/>
      </dsp:nvSpPr>
      <dsp:spPr>
        <a:xfrm>
          <a:off x="0" y="1182792"/>
          <a:ext cx="5217621" cy="362368"/>
        </a:xfrm>
        <a:prstGeom prst="roundRect">
          <a:avLst/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Естественно-научный</a:t>
          </a:r>
          <a:r>
            <a:rPr lang="ru-RU" sz="16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 профиль</a:t>
          </a:r>
        </a:p>
      </dsp:txBody>
      <dsp:txXfrm>
        <a:off x="17689" y="1200481"/>
        <a:ext cx="5182243" cy="326990"/>
      </dsp:txXfrm>
    </dsp:sp>
    <dsp:sp modelId="{E09F2437-5A18-46D3-84F0-56C1561FA989}">
      <dsp:nvSpPr>
        <dsp:cNvPr id="0" name=""/>
        <dsp:cNvSpPr/>
      </dsp:nvSpPr>
      <dsp:spPr>
        <a:xfrm>
          <a:off x="0" y="1545161"/>
          <a:ext cx="5217621" cy="641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659" tIns="17780" rIns="99568" bIns="1778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сферы деятельности: медицина, биотехнологии и др. 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предметные области: «Математика и информатика» и «Естественные науки»</a:t>
          </a:r>
        </a:p>
      </dsp:txBody>
      <dsp:txXfrm>
        <a:off x="0" y="1545161"/>
        <a:ext cx="5217621" cy="641113"/>
      </dsp:txXfrm>
    </dsp:sp>
    <dsp:sp modelId="{DBF4510D-5C0F-49BE-8F76-9964C540D607}">
      <dsp:nvSpPr>
        <dsp:cNvPr id="0" name=""/>
        <dsp:cNvSpPr/>
      </dsp:nvSpPr>
      <dsp:spPr>
        <a:xfrm>
          <a:off x="0" y="2186275"/>
          <a:ext cx="5217621" cy="362368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Гуманитарный профиль</a:t>
          </a:r>
        </a:p>
      </dsp:txBody>
      <dsp:txXfrm>
        <a:off x="17689" y="2203964"/>
        <a:ext cx="5182243" cy="326990"/>
      </dsp:txXfrm>
    </dsp:sp>
    <dsp:sp modelId="{26455976-0764-4843-B31D-9768E77FB2E8}">
      <dsp:nvSpPr>
        <dsp:cNvPr id="0" name=""/>
        <dsp:cNvSpPr/>
      </dsp:nvSpPr>
      <dsp:spPr>
        <a:xfrm>
          <a:off x="0" y="2548643"/>
          <a:ext cx="5217621" cy="815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659" tIns="17780" rIns="99568" bIns="1778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сферы деятельности: педагогика, психология, общественные отношения и др. 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предметные области: «Русский язык и литература», «Общественные науки», «Иностранные языки»</a:t>
          </a:r>
        </a:p>
      </dsp:txBody>
      <dsp:txXfrm>
        <a:off x="0" y="2548643"/>
        <a:ext cx="5217621" cy="815962"/>
      </dsp:txXfrm>
    </dsp:sp>
    <dsp:sp modelId="{1E6122BA-345B-4CC7-B7CA-7E2B91D7A790}">
      <dsp:nvSpPr>
        <dsp:cNvPr id="0" name=""/>
        <dsp:cNvSpPr/>
      </dsp:nvSpPr>
      <dsp:spPr>
        <a:xfrm>
          <a:off x="0" y="3364606"/>
          <a:ext cx="5217621" cy="362368"/>
        </a:xfrm>
        <a:prstGeom prst="roundRect">
          <a:avLst/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Социально-экономический профиль</a:t>
          </a:r>
        </a:p>
      </dsp:txBody>
      <dsp:txXfrm>
        <a:off x="17689" y="3382295"/>
        <a:ext cx="5182243" cy="326990"/>
      </dsp:txXfrm>
    </dsp:sp>
    <dsp:sp modelId="{DEC8D378-CEFE-471D-BB0B-9B87E1A5CBFE}">
      <dsp:nvSpPr>
        <dsp:cNvPr id="0" name=""/>
        <dsp:cNvSpPr/>
      </dsp:nvSpPr>
      <dsp:spPr>
        <a:xfrm>
          <a:off x="0" y="3726975"/>
          <a:ext cx="5217621" cy="815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659" tIns="17780" rIns="99568" bIns="1778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сферы деятельности: социальная, экономика, финансы, обработка информации, управление, предпринимательство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предметные области: «Математика и информатика», «Общественные науки» </a:t>
          </a:r>
        </a:p>
      </dsp:txBody>
      <dsp:txXfrm>
        <a:off x="0" y="3726975"/>
        <a:ext cx="5217621" cy="815962"/>
      </dsp:txXfrm>
    </dsp:sp>
    <dsp:sp modelId="{279C0AED-1E17-4DA8-B73E-718637F22643}">
      <dsp:nvSpPr>
        <dsp:cNvPr id="0" name=""/>
        <dsp:cNvSpPr/>
      </dsp:nvSpPr>
      <dsp:spPr>
        <a:xfrm>
          <a:off x="0" y="4542938"/>
          <a:ext cx="5217621" cy="362368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Универсальный профиль</a:t>
          </a:r>
        </a:p>
      </dsp:txBody>
      <dsp:txXfrm>
        <a:off x="17689" y="4560627"/>
        <a:ext cx="5182243" cy="326990"/>
      </dsp:txXfrm>
    </dsp:sp>
    <dsp:sp modelId="{2ACC6165-13F8-4CE7-AC8E-CF318F0862E2}">
      <dsp:nvSpPr>
        <dsp:cNvPr id="0" name=""/>
        <dsp:cNvSpPr/>
      </dsp:nvSpPr>
      <dsp:spPr>
        <a:xfrm>
          <a:off x="0" y="4905306"/>
          <a:ext cx="5217621" cy="446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659" tIns="17780" rIns="99568" bIns="1778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сферы деятельности: по выбору ученика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предметные области: по выбору ученика</a:t>
          </a:r>
        </a:p>
      </dsp:txBody>
      <dsp:txXfrm>
        <a:off x="0" y="4905306"/>
        <a:ext cx="5217621" cy="4468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0048C-1727-4C56-854D-7A9BF40D2225}">
      <dsp:nvSpPr>
        <dsp:cNvPr id="0" name=""/>
        <dsp:cNvSpPr/>
      </dsp:nvSpPr>
      <dsp:spPr>
        <a:xfrm>
          <a:off x="346974" y="23305"/>
          <a:ext cx="2279350" cy="15159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/>
            <a:t>Учебный план установленного профиля</a:t>
          </a:r>
        </a:p>
      </dsp:txBody>
      <dsp:txXfrm>
        <a:off x="391373" y="67704"/>
        <a:ext cx="2190552" cy="1427111"/>
      </dsp:txXfrm>
    </dsp:sp>
    <dsp:sp modelId="{278300C3-A74E-4532-AEDA-8A1269E72593}">
      <dsp:nvSpPr>
        <dsp:cNvPr id="0" name=""/>
        <dsp:cNvSpPr/>
      </dsp:nvSpPr>
      <dsp:spPr>
        <a:xfrm rot="5290022">
          <a:off x="1475880" y="1571416"/>
          <a:ext cx="74838" cy="85197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619A90-2DC8-405F-A1F8-185BA9163F47}">
      <dsp:nvSpPr>
        <dsp:cNvPr id="0" name=""/>
        <dsp:cNvSpPr/>
      </dsp:nvSpPr>
      <dsp:spPr>
        <a:xfrm>
          <a:off x="400274" y="1688815"/>
          <a:ext cx="2279350" cy="151590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/>
            <a:t>Усиление </a:t>
          </a:r>
          <a:r>
            <a:rPr lang="ru-RU" sz="1400" b="1" kern="1200" dirty="0" err="1"/>
            <a:t>профилизации</a:t>
          </a:r>
          <a:r>
            <a:rPr lang="ru-RU" sz="1400" b="1" kern="1200" dirty="0"/>
            <a:t> посредством введение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/>
            <a:t>учебных предметов на углубленном уровне изучения </a:t>
          </a:r>
        </a:p>
      </dsp:txBody>
      <dsp:txXfrm>
        <a:off x="444673" y="1733214"/>
        <a:ext cx="2190552" cy="1427111"/>
      </dsp:txXfrm>
    </dsp:sp>
    <dsp:sp modelId="{73E9FCEB-FF57-473F-92B6-2EBDFCE49B54}">
      <dsp:nvSpPr>
        <dsp:cNvPr id="0" name=""/>
        <dsp:cNvSpPr/>
      </dsp:nvSpPr>
      <dsp:spPr>
        <a:xfrm rot="5400000">
          <a:off x="1497350" y="3247323"/>
          <a:ext cx="85197" cy="85197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E13FFB-0CCF-4ABE-A246-E9361F377875}">
      <dsp:nvSpPr>
        <dsp:cNvPr id="0" name=""/>
        <dsp:cNvSpPr/>
      </dsp:nvSpPr>
      <dsp:spPr>
        <a:xfrm>
          <a:off x="400274" y="3375120"/>
          <a:ext cx="2279350" cy="151590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121318"/>
            <a:satOff val="-10764"/>
            <a:lumOff val="-11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21318"/>
              <a:satOff val="-10764"/>
              <a:lumOff val="-1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/>
            <a:t>Усиление </a:t>
          </a:r>
          <a:r>
            <a:rPr lang="ru-RU" sz="1400" b="1" kern="1200" dirty="0" err="1"/>
            <a:t>профилизации</a:t>
          </a:r>
          <a:r>
            <a:rPr lang="ru-RU" sz="1400" b="1" kern="1200" dirty="0"/>
            <a:t> посредством введение доп.модулей, тем в содержание профильных дисциплин</a:t>
          </a:r>
        </a:p>
      </dsp:txBody>
      <dsp:txXfrm>
        <a:off x="444673" y="3419519"/>
        <a:ext cx="2190552" cy="1427111"/>
      </dsp:txXfrm>
    </dsp:sp>
    <dsp:sp modelId="{18AEE62F-D832-46DF-93D4-224E5CE9A174}">
      <dsp:nvSpPr>
        <dsp:cNvPr id="0" name=""/>
        <dsp:cNvSpPr/>
      </dsp:nvSpPr>
      <dsp:spPr>
        <a:xfrm>
          <a:off x="2952258" y="2510"/>
          <a:ext cx="2279350" cy="1515909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/>
            <a:t>Индивидуальный проект </a:t>
          </a:r>
        </a:p>
      </dsp:txBody>
      <dsp:txXfrm>
        <a:off x="2996657" y="46909"/>
        <a:ext cx="2190552" cy="1427111"/>
      </dsp:txXfrm>
    </dsp:sp>
    <dsp:sp modelId="{90D325AA-9874-4876-B579-DAA0E80432B0}">
      <dsp:nvSpPr>
        <dsp:cNvPr id="0" name=""/>
        <dsp:cNvSpPr/>
      </dsp:nvSpPr>
      <dsp:spPr>
        <a:xfrm rot="5400000">
          <a:off x="4049334" y="1561018"/>
          <a:ext cx="85197" cy="85197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630CB-DD1F-4788-A640-26FA5EF79C54}">
      <dsp:nvSpPr>
        <dsp:cNvPr id="0" name=""/>
        <dsp:cNvSpPr/>
      </dsp:nvSpPr>
      <dsp:spPr>
        <a:xfrm>
          <a:off x="2952258" y="1688815"/>
          <a:ext cx="2279350" cy="151590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242636"/>
            <a:satOff val="-21527"/>
            <a:lumOff val="-22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42636"/>
              <a:satOff val="-21527"/>
              <a:lumOff val="-2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/>
            <a:t>Интеграция   профильного содержания  и </a:t>
          </a:r>
          <a:r>
            <a:rPr lang="ru-RU" sz="1400" b="1" kern="1200" dirty="0" err="1"/>
            <a:t>предпрофессиональных</a:t>
          </a:r>
          <a:r>
            <a:rPr lang="ru-RU" sz="1400" b="1" kern="1200" dirty="0"/>
            <a:t> проб</a:t>
          </a:r>
        </a:p>
      </dsp:txBody>
      <dsp:txXfrm>
        <a:off x="2996657" y="1733214"/>
        <a:ext cx="2190552" cy="1427111"/>
      </dsp:txXfrm>
    </dsp:sp>
    <dsp:sp modelId="{5C6464F6-2B04-40D3-B9B7-A0A8678542B2}">
      <dsp:nvSpPr>
        <dsp:cNvPr id="0" name=""/>
        <dsp:cNvSpPr/>
      </dsp:nvSpPr>
      <dsp:spPr>
        <a:xfrm rot="5400000">
          <a:off x="4049334" y="3247323"/>
          <a:ext cx="85197" cy="85197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3DC28D-F5BD-4CE3-878D-ECBBBD65AB31}">
      <dsp:nvSpPr>
        <dsp:cNvPr id="0" name=""/>
        <dsp:cNvSpPr/>
      </dsp:nvSpPr>
      <dsp:spPr>
        <a:xfrm>
          <a:off x="2952258" y="3375120"/>
          <a:ext cx="2279350" cy="151590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363954"/>
            <a:satOff val="-32291"/>
            <a:lumOff val="-33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63954"/>
              <a:satOff val="-32291"/>
              <a:lumOff val="-3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/>
            <a:t>Учебно-исследовательский индивидуальный проект</a:t>
          </a:r>
        </a:p>
      </dsp:txBody>
      <dsp:txXfrm>
        <a:off x="2996657" y="3419519"/>
        <a:ext cx="2190552" cy="1427111"/>
      </dsp:txXfrm>
    </dsp:sp>
    <dsp:sp modelId="{A0B2EA1B-27C9-407D-A7FA-6956436561A9}">
      <dsp:nvSpPr>
        <dsp:cNvPr id="0" name=""/>
        <dsp:cNvSpPr/>
      </dsp:nvSpPr>
      <dsp:spPr>
        <a:xfrm>
          <a:off x="5504241" y="2510"/>
          <a:ext cx="2279350" cy="1515909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/>
            <a:t>Внеурочная деятельность</a:t>
          </a:r>
        </a:p>
      </dsp:txBody>
      <dsp:txXfrm>
        <a:off x="5548640" y="46909"/>
        <a:ext cx="2190552" cy="1427111"/>
      </dsp:txXfrm>
    </dsp:sp>
    <dsp:sp modelId="{4AC10CA7-43F0-47D7-A38C-39AD2E581F29}">
      <dsp:nvSpPr>
        <dsp:cNvPr id="0" name=""/>
        <dsp:cNvSpPr/>
      </dsp:nvSpPr>
      <dsp:spPr>
        <a:xfrm rot="5400000">
          <a:off x="6601317" y="1561018"/>
          <a:ext cx="85197" cy="85197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97F77C-0A9F-400F-A33F-AA6BD98828CE}">
      <dsp:nvSpPr>
        <dsp:cNvPr id="0" name=""/>
        <dsp:cNvSpPr/>
      </dsp:nvSpPr>
      <dsp:spPr>
        <a:xfrm>
          <a:off x="5504241" y="1688815"/>
          <a:ext cx="2279350" cy="151590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485272"/>
            <a:satOff val="-43055"/>
            <a:lumOff val="-43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85272"/>
              <a:satOff val="-43055"/>
              <a:lumOff val="-4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/>
            <a:t>Вариативный компонент внеурочной деятельности формируется с учетом профиля</a:t>
          </a:r>
        </a:p>
      </dsp:txBody>
      <dsp:txXfrm>
        <a:off x="5548640" y="1733214"/>
        <a:ext cx="2190552" cy="1427111"/>
      </dsp:txXfrm>
    </dsp:sp>
    <dsp:sp modelId="{8105D38E-B554-4436-A6F1-14F63D75B8EA}">
      <dsp:nvSpPr>
        <dsp:cNvPr id="0" name=""/>
        <dsp:cNvSpPr/>
      </dsp:nvSpPr>
      <dsp:spPr>
        <a:xfrm rot="5400000">
          <a:off x="6601317" y="3247323"/>
          <a:ext cx="85197" cy="85197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BF300-F49A-4289-AF17-FAC4E71AFBD4}">
      <dsp:nvSpPr>
        <dsp:cNvPr id="0" name=""/>
        <dsp:cNvSpPr/>
      </dsp:nvSpPr>
      <dsp:spPr>
        <a:xfrm>
          <a:off x="5504241" y="3375120"/>
          <a:ext cx="2279350" cy="151590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606590"/>
            <a:satOff val="-53819"/>
            <a:lumOff val="-54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06590"/>
              <a:satOff val="-53819"/>
              <a:lumOff val="-5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/>
            <a:t>Реализация курсов внеурочной деятельности профильной направленности</a:t>
          </a:r>
        </a:p>
      </dsp:txBody>
      <dsp:txXfrm>
        <a:off x="5548640" y="3419519"/>
        <a:ext cx="2190552" cy="1427111"/>
      </dsp:txXfrm>
    </dsp:sp>
    <dsp:sp modelId="{184CFF59-3CE7-4A3B-A570-01EE6E7BE3DE}">
      <dsp:nvSpPr>
        <dsp:cNvPr id="0" name=""/>
        <dsp:cNvSpPr/>
      </dsp:nvSpPr>
      <dsp:spPr>
        <a:xfrm>
          <a:off x="8056225" y="2510"/>
          <a:ext cx="2279350" cy="1515909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/>
            <a:t>Дополнительное образование</a:t>
          </a:r>
        </a:p>
      </dsp:txBody>
      <dsp:txXfrm>
        <a:off x="8100624" y="46909"/>
        <a:ext cx="2190552" cy="1427111"/>
      </dsp:txXfrm>
    </dsp:sp>
    <dsp:sp modelId="{69B43055-2C16-49B5-916A-387481CAEB80}">
      <dsp:nvSpPr>
        <dsp:cNvPr id="0" name=""/>
        <dsp:cNvSpPr/>
      </dsp:nvSpPr>
      <dsp:spPr>
        <a:xfrm rot="5400000">
          <a:off x="9153301" y="1561018"/>
          <a:ext cx="85197" cy="85197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ADA71F-CC43-4C5F-A472-81130C08D14F}">
      <dsp:nvSpPr>
        <dsp:cNvPr id="0" name=""/>
        <dsp:cNvSpPr/>
      </dsp:nvSpPr>
      <dsp:spPr>
        <a:xfrm>
          <a:off x="8056225" y="1688815"/>
          <a:ext cx="2279350" cy="151590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727908"/>
            <a:satOff val="-64582"/>
            <a:lumOff val="-65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727908"/>
              <a:satOff val="-64582"/>
              <a:lumOff val="-6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/>
            <a:t>Реализация программ доп. образования  профильной направленности</a:t>
          </a:r>
        </a:p>
      </dsp:txBody>
      <dsp:txXfrm>
        <a:off x="8100624" y="1733214"/>
        <a:ext cx="2190552" cy="1427111"/>
      </dsp:txXfrm>
    </dsp:sp>
    <dsp:sp modelId="{6E89C98D-AD16-43A7-879E-C7F64764D45F}">
      <dsp:nvSpPr>
        <dsp:cNvPr id="0" name=""/>
        <dsp:cNvSpPr/>
      </dsp:nvSpPr>
      <dsp:spPr>
        <a:xfrm rot="5400000">
          <a:off x="9153301" y="3247323"/>
          <a:ext cx="85197" cy="85197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5C8A18-0B11-4629-A9E4-3CA6E3D073F1}">
      <dsp:nvSpPr>
        <dsp:cNvPr id="0" name=""/>
        <dsp:cNvSpPr/>
      </dsp:nvSpPr>
      <dsp:spPr>
        <a:xfrm>
          <a:off x="8056225" y="3375120"/>
          <a:ext cx="2279350" cy="151590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/>
            <a:t>Интеграция программ общего и дополнительного образования</a:t>
          </a:r>
        </a:p>
      </dsp:txBody>
      <dsp:txXfrm>
        <a:off x="8100624" y="3419519"/>
        <a:ext cx="2190552" cy="14271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74ED0-CC4C-4067-9A68-83AF8F29BA62}">
      <dsp:nvSpPr>
        <dsp:cNvPr id="0" name=""/>
        <dsp:cNvSpPr/>
      </dsp:nvSpPr>
      <dsp:spPr>
        <a:xfrm>
          <a:off x="563944" y="2942"/>
          <a:ext cx="2279065" cy="11395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Инфраструктура – 3 функциональные площадки</a:t>
          </a:r>
        </a:p>
      </dsp:txBody>
      <dsp:txXfrm>
        <a:off x="597320" y="36318"/>
        <a:ext cx="2212313" cy="1072780"/>
      </dsp:txXfrm>
    </dsp:sp>
    <dsp:sp modelId="{DF28E68B-F4A1-4F84-AEB3-64F115E24BB6}">
      <dsp:nvSpPr>
        <dsp:cNvPr id="0" name=""/>
        <dsp:cNvSpPr/>
      </dsp:nvSpPr>
      <dsp:spPr>
        <a:xfrm>
          <a:off x="791850" y="1142475"/>
          <a:ext cx="227906" cy="854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4649"/>
              </a:lnTo>
              <a:lnTo>
                <a:pt x="227906" y="85464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A913AD-EE14-4FAC-86E7-D899C83150BA}">
      <dsp:nvSpPr>
        <dsp:cNvPr id="0" name=""/>
        <dsp:cNvSpPr/>
      </dsp:nvSpPr>
      <dsp:spPr>
        <a:xfrm>
          <a:off x="1019757" y="1427358"/>
          <a:ext cx="1823252" cy="11395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Учебный кабинет</a:t>
          </a:r>
        </a:p>
      </dsp:txBody>
      <dsp:txXfrm>
        <a:off x="1053133" y="1460734"/>
        <a:ext cx="1756500" cy="1072780"/>
      </dsp:txXfrm>
    </dsp:sp>
    <dsp:sp modelId="{2CF13E1F-8229-4C55-BB9C-E1EAA5462DC0}">
      <dsp:nvSpPr>
        <dsp:cNvPr id="0" name=""/>
        <dsp:cNvSpPr/>
      </dsp:nvSpPr>
      <dsp:spPr>
        <a:xfrm>
          <a:off x="791850" y="1142475"/>
          <a:ext cx="227906" cy="2279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9065"/>
              </a:lnTo>
              <a:lnTo>
                <a:pt x="227906" y="2279065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CFA4FD-04F5-49C3-943E-4F9FA4194034}">
      <dsp:nvSpPr>
        <dsp:cNvPr id="0" name=""/>
        <dsp:cNvSpPr/>
      </dsp:nvSpPr>
      <dsp:spPr>
        <a:xfrm>
          <a:off x="1019757" y="2851775"/>
          <a:ext cx="1823252" cy="11395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Лаборатория</a:t>
          </a:r>
        </a:p>
      </dsp:txBody>
      <dsp:txXfrm>
        <a:off x="1053133" y="2885151"/>
        <a:ext cx="1756500" cy="1072780"/>
      </dsp:txXfrm>
    </dsp:sp>
    <dsp:sp modelId="{1309F9E0-C1A7-40C7-91FC-2C7B3C64EC12}">
      <dsp:nvSpPr>
        <dsp:cNvPr id="0" name=""/>
        <dsp:cNvSpPr/>
      </dsp:nvSpPr>
      <dsp:spPr>
        <a:xfrm>
          <a:off x="791850" y="1142475"/>
          <a:ext cx="227906" cy="3703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3482"/>
              </a:lnTo>
              <a:lnTo>
                <a:pt x="227906" y="370348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40D59B-ADA8-4501-9AA4-7CF2357AA632}">
      <dsp:nvSpPr>
        <dsp:cNvPr id="0" name=""/>
        <dsp:cNvSpPr/>
      </dsp:nvSpPr>
      <dsp:spPr>
        <a:xfrm>
          <a:off x="1019757" y="4276191"/>
          <a:ext cx="1823252" cy="11395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Коворкинг зона</a:t>
          </a:r>
        </a:p>
      </dsp:txBody>
      <dsp:txXfrm>
        <a:off x="1053133" y="4309567"/>
        <a:ext cx="1756500" cy="10727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C881E-53E8-4674-9846-A49ACBD57C2C}">
      <dsp:nvSpPr>
        <dsp:cNvPr id="0" name=""/>
        <dsp:cNvSpPr/>
      </dsp:nvSpPr>
      <dsp:spPr>
        <a:xfrm>
          <a:off x="0" y="0"/>
          <a:ext cx="9163521" cy="553327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Общие принципы оформления помещений</a:t>
          </a:r>
        </a:p>
      </dsp:txBody>
      <dsp:txXfrm>
        <a:off x="27011" y="27011"/>
        <a:ext cx="9109499" cy="499305"/>
      </dsp:txXfrm>
    </dsp:sp>
    <dsp:sp modelId="{3BC85BBC-6131-4474-A680-22540E1C55F0}">
      <dsp:nvSpPr>
        <dsp:cNvPr id="0" name=""/>
        <dsp:cNvSpPr/>
      </dsp:nvSpPr>
      <dsp:spPr>
        <a:xfrm>
          <a:off x="0" y="523959"/>
          <a:ext cx="9163521" cy="1547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942" tIns="20320" rIns="113792" bIns="2032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>
              <a:solidFill>
                <a:srgbClr val="B65037"/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Соответствие брендбуку: </a:t>
          </a:r>
          <a:r>
            <a:rPr lang="ru-RU" sz="1600" b="1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цвет, графические формы, материалы, </a:t>
          </a:r>
          <a:r>
            <a:rPr lang="ru-RU" sz="1600" b="1" kern="1200" dirty="0" err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констуркутиные</a:t>
          </a:r>
          <a:r>
            <a:rPr lang="ru-RU" sz="1600" b="1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 решения</a:t>
          </a:r>
          <a:endParaRPr lang="ru-RU" sz="1600" b="1" kern="1200" dirty="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err="1">
              <a:solidFill>
                <a:srgbClr val="B65037"/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Мультифункциональность</a:t>
          </a:r>
          <a:r>
            <a:rPr lang="ru-RU" sz="1600" b="1" kern="1200" dirty="0">
              <a:solidFill>
                <a:srgbClr val="B65037"/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: </a:t>
          </a:r>
          <a:r>
            <a:rPr lang="ru-RU" sz="1600" b="1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организация образовательных</a:t>
          </a:r>
          <a:r>
            <a:rPr lang="ru-RU" sz="1600" b="1" kern="1200" spc="-31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 </a:t>
          </a:r>
          <a:r>
            <a:rPr lang="ru-RU" sz="1600" b="1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пространств</a:t>
          </a:r>
          <a:r>
            <a:rPr lang="ru-RU" sz="1600" b="1" kern="1200" spc="-3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 </a:t>
          </a:r>
          <a:r>
            <a:rPr lang="ru-RU" sz="1600" b="1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с</a:t>
          </a:r>
          <a:r>
            <a:rPr lang="ru-RU" sz="1600" b="1" kern="1200" spc="-4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 </a:t>
          </a:r>
          <a:r>
            <a:rPr lang="ru-RU" sz="1600" b="1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возможностью</a:t>
          </a:r>
          <a:r>
            <a:rPr lang="ru-RU" sz="1600" b="1" kern="1200" spc="-3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 </a:t>
          </a:r>
          <a:r>
            <a:rPr lang="ru-RU" sz="1600" b="1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проведения в</a:t>
          </a:r>
          <a:r>
            <a:rPr lang="ru-RU" sz="1600" b="1" kern="1200" spc="-3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 </a:t>
          </a:r>
          <a:r>
            <a:rPr lang="ru-RU" sz="1600" b="1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них</a:t>
          </a:r>
          <a:r>
            <a:rPr lang="ru-RU" sz="1600" b="1" kern="1200" spc="-305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 </a:t>
          </a:r>
          <a:r>
            <a:rPr lang="ru-RU" sz="1600" b="1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занятий по разным дисциплинам и в разных</a:t>
          </a:r>
          <a:r>
            <a:rPr lang="ru-RU" sz="1600" b="1" kern="1200" spc="5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 </a:t>
          </a:r>
          <a:r>
            <a:rPr lang="ru-RU" sz="1600" b="1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форматах</a:t>
          </a:r>
          <a:endParaRPr lang="ru-RU" sz="1600" b="1" kern="1200" dirty="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>
              <a:solidFill>
                <a:srgbClr val="B65037"/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Стена</a:t>
          </a:r>
          <a:r>
            <a:rPr lang="ru-RU" sz="1600" b="1" kern="1200" spc="-75" dirty="0">
              <a:solidFill>
                <a:srgbClr val="B65037"/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 </a:t>
          </a:r>
          <a:r>
            <a:rPr lang="ru-RU" sz="1600" b="1" kern="1200" dirty="0">
              <a:solidFill>
                <a:srgbClr val="B65037"/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как</a:t>
          </a:r>
          <a:r>
            <a:rPr lang="ru-RU" sz="1600" b="1" kern="1200" spc="-45" dirty="0">
              <a:solidFill>
                <a:srgbClr val="B65037"/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 </a:t>
          </a:r>
          <a:r>
            <a:rPr lang="ru-RU" sz="1600" b="1" kern="1200" dirty="0">
              <a:solidFill>
                <a:srgbClr val="B65037"/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зона для</a:t>
          </a:r>
          <a:r>
            <a:rPr lang="ru-RU" sz="1600" b="1" kern="1200" spc="-35" dirty="0">
              <a:solidFill>
                <a:srgbClr val="B65037"/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 </a:t>
          </a:r>
          <a:r>
            <a:rPr lang="ru-RU" sz="1600" b="1" kern="1200" dirty="0">
              <a:solidFill>
                <a:srgbClr val="B65037"/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коммуникации: </a:t>
          </a:r>
          <a:r>
            <a:rPr lang="ru-RU" sz="1600" b="1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маркерные,</a:t>
          </a:r>
          <a:r>
            <a:rPr lang="ru-RU" sz="1600" b="1" kern="1200" spc="-7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 </a:t>
          </a:r>
          <a:r>
            <a:rPr lang="ru-RU" sz="1600" b="1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грифельные,</a:t>
          </a:r>
          <a:r>
            <a:rPr lang="ru-RU" sz="1600" b="1" kern="1200" spc="-8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 </a:t>
          </a:r>
          <a:r>
            <a:rPr lang="ru-RU" sz="1600" b="1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пробковые</a:t>
          </a:r>
          <a:r>
            <a:rPr lang="ru-RU" sz="1600" b="1" kern="1200" spc="-305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 </a:t>
          </a:r>
          <a:r>
            <a:rPr lang="ru-RU" sz="1600" b="1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поверхности</a:t>
          </a:r>
          <a:r>
            <a:rPr lang="ru-RU" sz="1600" b="1" kern="1200" spc="1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 </a:t>
          </a:r>
          <a:r>
            <a:rPr lang="ru-RU" sz="1600" b="1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на</a:t>
          </a:r>
          <a:r>
            <a:rPr lang="ru-RU" sz="1600" b="1" kern="1200" spc="-1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 </a:t>
          </a:r>
          <a:r>
            <a:rPr lang="ru-RU" sz="1600" b="1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стенах</a:t>
          </a:r>
          <a:r>
            <a:rPr lang="ru-RU" sz="1600" b="1" kern="1200" spc="15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 </a:t>
          </a:r>
          <a:r>
            <a:rPr lang="ru-RU" sz="1600" b="1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создают</a:t>
          </a:r>
          <a:r>
            <a:rPr lang="ru-RU" sz="1600" b="1" kern="1200" spc="5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 </a:t>
          </a:r>
          <a:r>
            <a:rPr lang="ru-RU" sz="1600" b="1" kern="1200" spc="-5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коммуникационные</a:t>
          </a:r>
          <a:r>
            <a:rPr lang="ru-RU" sz="1600" b="1" kern="1200" spc="-7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 </a:t>
          </a:r>
          <a:r>
            <a:rPr lang="ru-RU" sz="1600" b="1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зоны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>
              <a:solidFill>
                <a:srgbClr val="B65037"/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Зоны</a:t>
          </a:r>
          <a:r>
            <a:rPr lang="ru-RU" sz="1600" b="1" kern="1200" spc="-50" dirty="0">
              <a:solidFill>
                <a:srgbClr val="B65037"/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 </a:t>
          </a:r>
          <a:r>
            <a:rPr lang="ru-RU" sz="1600" b="1" kern="1200" dirty="0">
              <a:solidFill>
                <a:srgbClr val="B65037"/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продуктивной коммуникации:  </a:t>
          </a:r>
          <a:r>
            <a:rPr lang="ru-RU" sz="1600" b="1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orbel" panose="020B0503020204020204" pitchFamily="34" charset="0"/>
              <a:cs typeface="Corbel" panose="020B0503020204020204" pitchFamily="34" charset="0"/>
            </a:rPr>
            <a:t>пространство творчества, инициатив, общения, отдыха</a:t>
          </a:r>
        </a:p>
      </dsp:txBody>
      <dsp:txXfrm>
        <a:off x="0" y="523959"/>
        <a:ext cx="9163521" cy="1547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E40BA-FF90-4AE6-8D4F-25BB13BBAAE6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5EA02-03D4-4E13-8182-9A0990BA3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568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85EA02-03D4-4E13-8182-9A0990BA381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205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85EA02-03D4-4E13-8182-9A0990BA381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821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85EA02-03D4-4E13-8182-9A0990BA381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811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A741-E1EF-418F-965F-75B114AC6F72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E45E-7CAE-41A3-B5E6-DAA47383D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70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A741-E1EF-418F-965F-75B114AC6F72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E45E-7CAE-41A3-B5E6-DAA47383D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076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A741-E1EF-418F-965F-75B114AC6F72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E45E-7CAE-41A3-B5E6-DAA47383D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572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1F919D-1603-4E3D-95FD-FB1F4E05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BC8CEC0-0D0B-453B-8963-A2AED8FB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356350"/>
            <a:ext cx="7650000" cy="365126"/>
          </a:xfrm>
        </p:spPr>
        <p:txBody>
          <a:bodyPr/>
          <a:lstStyle/>
          <a:p>
            <a:r>
              <a:rPr lang="ru-RU" dirty="0"/>
              <a:t>Шаблоны презентаций с сайта </a:t>
            </a:r>
            <a:r>
              <a:rPr lang="en-US" dirty="0">
                <a:hlinkClick r:id="rId2"/>
              </a:rPr>
              <a:t>presentation-creation.ru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923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A741-E1EF-418F-965F-75B114AC6F72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E45E-7CAE-41A3-B5E6-DAA47383D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A741-E1EF-418F-965F-75B114AC6F72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E45E-7CAE-41A3-B5E6-DAA47383D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421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A741-E1EF-418F-965F-75B114AC6F72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E45E-7CAE-41A3-B5E6-DAA47383D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30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A741-E1EF-418F-965F-75B114AC6F72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E45E-7CAE-41A3-B5E6-DAA47383D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55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A741-E1EF-418F-965F-75B114AC6F72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E45E-7CAE-41A3-B5E6-DAA47383D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637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A741-E1EF-418F-965F-75B114AC6F72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E45E-7CAE-41A3-B5E6-DAA47383D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303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A741-E1EF-418F-965F-75B114AC6F72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E45E-7CAE-41A3-B5E6-DAA47383D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903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A741-E1EF-418F-965F-75B114AC6F72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E45E-7CAE-41A3-B5E6-DAA47383D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68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8A741-E1EF-418F-965F-75B114AC6F72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AE45E-7CAE-41A3-B5E6-DAA47383D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56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diagramColors" Target="../diagrams/colors5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4.xml"/><Relationship Id="rId12" Type="http://schemas.openxmlformats.org/officeDocument/2006/relationships/diagramQuickStyle" Target="../diagrams/quickStyle5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11" Type="http://schemas.openxmlformats.org/officeDocument/2006/relationships/diagramLayout" Target="../diagrams/layout5.xml"/><Relationship Id="rId5" Type="http://schemas.openxmlformats.org/officeDocument/2006/relationships/diagramData" Target="../diagrams/data4.xml"/><Relationship Id="rId15" Type="http://schemas.openxmlformats.org/officeDocument/2006/relationships/image" Target="../media/image12.png"/><Relationship Id="rId10" Type="http://schemas.openxmlformats.org/officeDocument/2006/relationships/diagramData" Target="../diagrams/data5.xml"/><Relationship Id="rId4" Type="http://schemas.openxmlformats.org/officeDocument/2006/relationships/image" Target="../media/image4.png"/><Relationship Id="rId9" Type="http://schemas.microsoft.com/office/2007/relationships/diagramDrawing" Target="../diagrams/drawing4.xml"/><Relationship Id="rId14" Type="http://schemas.microsoft.com/office/2007/relationships/diagramDrawing" Target="../diagrams/drawin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image" Target="../media/image8.sv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diagramColors" Target="../diagrams/colors3.xml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diagramLayout" Target="../diagrams/layout3.xml"/><Relationship Id="rId5" Type="http://schemas.openxmlformats.org/officeDocument/2006/relationships/image" Target="../media/image10.png"/><Relationship Id="rId10" Type="http://schemas.openxmlformats.org/officeDocument/2006/relationships/diagramData" Target="../diagrams/data3.xml"/><Relationship Id="rId4" Type="http://schemas.openxmlformats.org/officeDocument/2006/relationships/image" Target="../media/image8.svg"/><Relationship Id="rId9" Type="http://schemas.openxmlformats.org/officeDocument/2006/relationships/image" Target="../media/image4.png"/><Relationship Id="rId14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2" r="58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09776" y="1037598"/>
            <a:ext cx="5805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cap="all" dirty="0">
                <a:latin typeface="Franklin Gothic Medium Cond" panose="020B0606030402020204" pitchFamily="34" charset="0"/>
              </a:rPr>
              <a:t>Горные классы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80"/>
          <a:stretch/>
        </p:blipFill>
        <p:spPr>
          <a:xfrm>
            <a:off x="4001987" y="514344"/>
            <a:ext cx="1329333" cy="5810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6226"/>
          <a:stretch/>
        </p:blipFill>
        <p:spPr>
          <a:xfrm rot="10800000">
            <a:off x="4001985" y="2031209"/>
            <a:ext cx="1329334" cy="557208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7610474" y="5557537"/>
            <a:ext cx="2876551" cy="796678"/>
            <a:chOff x="6086473" y="5557537"/>
            <a:chExt cx="2876551" cy="796678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280"/>
            <a:stretch/>
          </p:blipFill>
          <p:spPr>
            <a:xfrm rot="5400000">
              <a:off x="8399113" y="5744614"/>
              <a:ext cx="664665" cy="290512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280"/>
            <a:stretch/>
          </p:blipFill>
          <p:spPr>
            <a:xfrm rot="16200000">
              <a:off x="5989809" y="5764185"/>
              <a:ext cx="637428" cy="278608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086473" y="5584774"/>
              <a:ext cx="28765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latin typeface="Franklin Gothic Medium Cond" panose="020B0606030402020204" pitchFamily="34" charset="0"/>
                </a:rPr>
                <a:t>Забайкальский край</a:t>
              </a:r>
            </a:p>
            <a:p>
              <a:pPr algn="ctr"/>
              <a:r>
                <a:rPr lang="ru-RU" sz="2000" dirty="0">
                  <a:latin typeface="Franklin Gothic Medium Cond" panose="020B0606030402020204" pitchFamily="34" charset="0"/>
                </a:rPr>
                <a:t>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5436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841" y="6234018"/>
            <a:ext cx="1505455" cy="4784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56509" y="145554"/>
            <a:ext cx="100676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>
                <a:solidFill>
                  <a:srgbClr val="8E3A2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Брендбук: </a:t>
            </a:r>
            <a:r>
              <a:rPr lang="ru-RU" sz="2400" b="1" dirty="0">
                <a:solidFill>
                  <a:srgbClr val="8E3A2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руководство по использованию логотипа и фирменного стиля горных классов</a:t>
            </a:r>
            <a:endParaRPr lang="ru-RU" sz="2400" dirty="0">
              <a:solidFill>
                <a:srgbClr val="8E3A2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B7DE449-08C4-F227-1B01-A1E3E9CC9C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24" y="229489"/>
            <a:ext cx="1483750" cy="489212"/>
          </a:xfrm>
          <a:prstGeom prst="rect">
            <a:avLst/>
          </a:prstGeom>
        </p:spPr>
      </p:pic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4148E431-FF45-43E8-AF9C-1CB2CA06F7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0091498"/>
              </p:ext>
            </p:extLst>
          </p:nvPr>
        </p:nvGraphicFramePr>
        <p:xfrm>
          <a:off x="-240967" y="1209844"/>
          <a:ext cx="340695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0AE2D060-FB44-44F9-A9BA-C551166457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4939606"/>
              </p:ext>
            </p:extLst>
          </p:nvPr>
        </p:nvGraphicFramePr>
        <p:xfrm>
          <a:off x="2833774" y="1293780"/>
          <a:ext cx="9163521" cy="4005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28389732-8077-4EA0-A131-FD31683B6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6509" y="4878611"/>
            <a:ext cx="9807101" cy="59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7458" tIns="68241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B65037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Стандартные акцентные цвета</a:t>
            </a:r>
            <a:endParaRPr kumimoji="0" lang="ru-RU" alt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orbel" panose="020B0503020204020204" pitchFamily="34" charset="0"/>
              <a:cs typeface="Corbel" panose="020B05030202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image25.png">
            <a:extLst>
              <a:ext uri="{FF2B5EF4-FFF2-40B4-BE49-F238E27FC236}">
                <a16:creationId xmlns:a16="http://schemas.microsoft.com/office/drawing/2014/main" xmlns="" id="{2A0DAE90-8430-4106-8C3D-656427860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774" y="5205204"/>
            <a:ext cx="9163521" cy="108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xmlns="" id="{26B61F90-19AB-46B0-A290-54E237C83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898" y="164813"/>
            <a:ext cx="98071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/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Corbel" panose="020B0503020204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6" name="image24.png">
            <a:extLst>
              <a:ext uri="{FF2B5EF4-FFF2-40B4-BE49-F238E27FC236}">
                <a16:creationId xmlns:a16="http://schemas.microsoft.com/office/drawing/2014/main" xmlns="" id="{576DB5A1-0FF9-4A17-8009-AE0FAE5FDC4F}"/>
              </a:ext>
            </a:extLst>
          </p:cNvPr>
          <p:cNvPicPr/>
          <p:nvPr/>
        </p:nvPicPr>
        <p:blipFill rotWithShape="1">
          <a:blip r:embed="rId16" cstate="print"/>
          <a:srcRect t="25532" b="16029"/>
          <a:stretch/>
        </p:blipFill>
        <p:spPr bwMode="auto">
          <a:xfrm>
            <a:off x="2833774" y="3866229"/>
            <a:ext cx="9163521" cy="10875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7" name="Rectangle 2">
            <a:extLst>
              <a:ext uri="{FF2B5EF4-FFF2-40B4-BE49-F238E27FC236}">
                <a16:creationId xmlns:a16="http://schemas.microsoft.com/office/drawing/2014/main" xmlns="" id="{C0386698-C639-44EC-91F0-858D54102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364" y="3399014"/>
            <a:ext cx="9807101" cy="59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7458" tIns="68241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B65037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Основные цвета</a:t>
            </a:r>
            <a:endParaRPr kumimoji="0" lang="ru-RU" alt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orbel" panose="020B0503020204020204" pitchFamily="34" charset="0"/>
              <a:cs typeface="Corbel" panose="020B05030202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018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36845" y="119849"/>
            <a:ext cx="10067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8E3A25"/>
                </a:solidFill>
              </a:rPr>
              <a:t>Примерный перечень оборудования для горного класса</a:t>
            </a:r>
            <a:endParaRPr lang="ru-RU" sz="2800" b="1" dirty="0">
              <a:solidFill>
                <a:srgbClr val="8E3A2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B7DE449-08C4-F227-1B01-A1E3E9CC9C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19" y="119849"/>
            <a:ext cx="1483750" cy="489212"/>
          </a:xfrm>
          <a:prstGeom prst="rect">
            <a:avLst/>
          </a:prstGeom>
        </p:spPr>
      </p:pic>
      <p:graphicFrame>
        <p:nvGraphicFramePr>
          <p:cNvPr id="32" name="Таблица 31">
            <a:extLst>
              <a:ext uri="{FF2B5EF4-FFF2-40B4-BE49-F238E27FC236}">
                <a16:creationId xmlns:a16="http://schemas.microsoft.com/office/drawing/2014/main" xmlns="" id="{122C3E57-5E2A-4E7B-A939-D9971DEC07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313869"/>
              </p:ext>
            </p:extLst>
          </p:nvPr>
        </p:nvGraphicFramePr>
        <p:xfrm>
          <a:off x="246403" y="643069"/>
          <a:ext cx="6940978" cy="656615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55328">
                  <a:extLst>
                    <a:ext uri="{9D8B030D-6E8A-4147-A177-3AD203B41FA5}">
                      <a16:colId xmlns:a16="http://schemas.microsoft.com/office/drawing/2014/main" xmlns="" val="406807281"/>
                    </a:ext>
                  </a:extLst>
                </a:gridCol>
                <a:gridCol w="4830435">
                  <a:extLst>
                    <a:ext uri="{9D8B030D-6E8A-4147-A177-3AD203B41FA5}">
                      <a16:colId xmlns:a16="http://schemas.microsoft.com/office/drawing/2014/main" xmlns="" val="3115180252"/>
                    </a:ext>
                  </a:extLst>
                </a:gridCol>
                <a:gridCol w="749532">
                  <a:extLst>
                    <a:ext uri="{9D8B030D-6E8A-4147-A177-3AD203B41FA5}">
                      <a16:colId xmlns:a16="http://schemas.microsoft.com/office/drawing/2014/main" xmlns="" val="3039729842"/>
                    </a:ext>
                  </a:extLst>
                </a:gridCol>
                <a:gridCol w="905683">
                  <a:extLst>
                    <a:ext uri="{9D8B030D-6E8A-4147-A177-3AD203B41FA5}">
                      <a16:colId xmlns:a16="http://schemas.microsoft.com/office/drawing/2014/main" xmlns="" val="2670887731"/>
                    </a:ext>
                  </a:extLst>
                </a:gridCol>
              </a:tblGrid>
              <a:tr h="164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№ п/п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Наименование оборудования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Кол-во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Сумма, руб.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extLst>
                  <a:ext uri="{0D108BD9-81ED-4DB2-BD59-A6C34878D82A}">
                    <a16:rowId xmlns:a16="http://schemas.microsoft.com/office/drawing/2014/main" xmlns="" val="1024753175"/>
                  </a:ext>
                </a:extLst>
              </a:tr>
              <a:tr h="242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 dirty="0">
                          <a:effectLst/>
                        </a:rPr>
                        <a:t>Интерактивный комплекс с вычислительным блоком и мобильным креплением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 dirty="0">
                          <a:effectLst/>
                        </a:rPr>
                        <a:t>1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</a:rPr>
                        <a:t>490,0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extLst>
                  <a:ext uri="{0D108BD9-81ED-4DB2-BD59-A6C34878D82A}">
                    <a16:rowId xmlns:a16="http://schemas.microsoft.com/office/drawing/2014/main" xmlns="" val="3860540423"/>
                  </a:ext>
                </a:extLst>
              </a:tr>
              <a:tr h="164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 dirty="0">
                          <a:effectLst/>
                        </a:rPr>
                        <a:t>МФУ (принтер, сканер, копир)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 dirty="0">
                          <a:effectLst/>
                        </a:rPr>
                        <a:t>2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 dirty="0">
                          <a:effectLst/>
                        </a:rPr>
                        <a:t>80,0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extLst>
                  <a:ext uri="{0D108BD9-81ED-4DB2-BD59-A6C34878D82A}">
                    <a16:rowId xmlns:a16="http://schemas.microsoft.com/office/drawing/2014/main" xmlns="" val="2085546104"/>
                  </a:ext>
                </a:extLst>
              </a:tr>
              <a:tr h="164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</a:rPr>
                        <a:t>Четырёх осевой робот манипулятор с модульными сменными насадками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</a:rPr>
                        <a:t>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 dirty="0">
                          <a:effectLst/>
                        </a:rPr>
                        <a:t>395,0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extLst>
                  <a:ext uri="{0D108BD9-81ED-4DB2-BD59-A6C34878D82A}">
                    <a16:rowId xmlns:a16="http://schemas.microsoft.com/office/drawing/2014/main" xmlns="" val="1393787045"/>
                  </a:ext>
                </a:extLst>
              </a:tr>
              <a:tr h="164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</a:rPr>
                        <a:t>Квадрокоптер 1 типа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</a:rPr>
                        <a:t>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 dirty="0">
                          <a:effectLst/>
                        </a:rPr>
                        <a:t>305,0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extLst>
                  <a:ext uri="{0D108BD9-81ED-4DB2-BD59-A6C34878D82A}">
                    <a16:rowId xmlns:a16="http://schemas.microsoft.com/office/drawing/2014/main" xmlns="" val="4226223595"/>
                  </a:ext>
                </a:extLst>
              </a:tr>
              <a:tr h="164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</a:rPr>
                        <a:t>Очки виртуальной реальности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</a:rPr>
                        <a:t>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 dirty="0">
                          <a:effectLst/>
                        </a:rPr>
                        <a:t>350,0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extLst>
                  <a:ext uri="{0D108BD9-81ED-4DB2-BD59-A6C34878D82A}">
                    <a16:rowId xmlns:a16="http://schemas.microsoft.com/office/drawing/2014/main" xmlns="" val="731285953"/>
                  </a:ext>
                </a:extLst>
              </a:tr>
              <a:tr h="164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</a:rPr>
                        <a:t>Ноутбук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</a:rPr>
                        <a:t>15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 dirty="0">
                          <a:effectLst/>
                        </a:rPr>
                        <a:t>1800,0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extLst>
                  <a:ext uri="{0D108BD9-81ED-4DB2-BD59-A6C34878D82A}">
                    <a16:rowId xmlns:a16="http://schemas.microsoft.com/office/drawing/2014/main" xmlns="" val="3773314456"/>
                  </a:ext>
                </a:extLst>
              </a:tr>
              <a:tr h="164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7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</a:rPr>
                        <a:t>Станок лазерной резки с числовым программным управлением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 dirty="0">
                          <a:effectLst/>
                        </a:rPr>
                        <a:t>1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 dirty="0">
                          <a:effectLst/>
                        </a:rPr>
                        <a:t>970,0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extLst>
                  <a:ext uri="{0D108BD9-81ED-4DB2-BD59-A6C34878D82A}">
                    <a16:rowId xmlns:a16="http://schemas.microsoft.com/office/drawing/2014/main" xmlns="" val="621663670"/>
                  </a:ext>
                </a:extLst>
              </a:tr>
              <a:tr h="164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</a:rPr>
                        <a:t>3д принтер 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</a:rPr>
                        <a:t>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 dirty="0">
                          <a:effectLst/>
                        </a:rPr>
                        <a:t>120,0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extLst>
                  <a:ext uri="{0D108BD9-81ED-4DB2-BD59-A6C34878D82A}">
                    <a16:rowId xmlns:a16="http://schemas.microsoft.com/office/drawing/2014/main" xmlns="" val="3915245042"/>
                  </a:ext>
                </a:extLst>
              </a:tr>
              <a:tr h="164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9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</a:rPr>
                        <a:t>Расходные материалы для 3д принтера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</a:rPr>
                        <a:t>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 dirty="0">
                          <a:effectLst/>
                        </a:rPr>
                        <a:t>30,0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extLst>
                  <a:ext uri="{0D108BD9-81ED-4DB2-BD59-A6C34878D82A}">
                    <a16:rowId xmlns:a16="http://schemas.microsoft.com/office/drawing/2014/main" xmlns="" val="3462143345"/>
                  </a:ext>
                </a:extLst>
              </a:tr>
              <a:tr h="242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</a:rPr>
                        <a:t>Многофункциональная станция для механической обработки и прототипирования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</a:rPr>
                        <a:t>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 dirty="0">
                          <a:effectLst/>
                        </a:rPr>
                        <a:t>170,0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extLst>
                  <a:ext uri="{0D108BD9-81ED-4DB2-BD59-A6C34878D82A}">
                    <a16:rowId xmlns:a16="http://schemas.microsoft.com/office/drawing/2014/main" xmlns="" val="1737242234"/>
                  </a:ext>
                </a:extLst>
              </a:tr>
              <a:tr h="164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11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</a:rPr>
                        <a:t>Учебники, учебно-методические материалы, карты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</a:rPr>
                        <a:t>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 dirty="0">
                          <a:effectLst/>
                        </a:rPr>
                        <a:t>240,0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extLst>
                  <a:ext uri="{0D108BD9-81ED-4DB2-BD59-A6C34878D82A}">
                    <a16:rowId xmlns:a16="http://schemas.microsoft.com/office/drawing/2014/main" xmlns="" val="3749439233"/>
                  </a:ext>
                </a:extLst>
              </a:tr>
              <a:tr h="164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12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</a:rPr>
                        <a:t>Аналитические весы электронные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</a:rPr>
                        <a:t>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 dirty="0">
                          <a:effectLst/>
                        </a:rPr>
                        <a:t>110,0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extLst>
                  <a:ext uri="{0D108BD9-81ED-4DB2-BD59-A6C34878D82A}">
                    <a16:rowId xmlns:a16="http://schemas.microsoft.com/office/drawing/2014/main" xmlns="" val="1190193609"/>
                  </a:ext>
                </a:extLst>
              </a:tr>
              <a:tr h="164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13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</a:rPr>
                        <a:t>Мебель для учебных кабинетов в комплекте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</a:rPr>
                        <a:t>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 dirty="0">
                          <a:effectLst/>
                        </a:rPr>
                        <a:t>600,0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extLst>
                  <a:ext uri="{0D108BD9-81ED-4DB2-BD59-A6C34878D82A}">
                    <a16:rowId xmlns:a16="http://schemas.microsoft.com/office/drawing/2014/main" xmlns="" val="1760226134"/>
                  </a:ext>
                </a:extLst>
              </a:tr>
              <a:tr h="324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14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</a:rPr>
                        <a:t>Брендовая продукция в соответствии с утвержденным бренд-буком Горного класса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</a:rPr>
                        <a:t>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 dirty="0">
                          <a:effectLst/>
                        </a:rPr>
                        <a:t>200,0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extLst>
                  <a:ext uri="{0D108BD9-81ED-4DB2-BD59-A6C34878D82A}">
                    <a16:rowId xmlns:a16="http://schemas.microsoft.com/office/drawing/2014/main" xmlns="" val="838736376"/>
                  </a:ext>
                </a:extLst>
              </a:tr>
              <a:tr h="164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15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 dirty="0">
                          <a:effectLst/>
                        </a:rPr>
                        <a:t>Микроскоп цифровой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</a:rPr>
                        <a:t>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</a:rPr>
                        <a:t>40,0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extLst>
                  <a:ext uri="{0D108BD9-81ED-4DB2-BD59-A6C34878D82A}">
                    <a16:rowId xmlns:a16="http://schemas.microsoft.com/office/drawing/2014/main" xmlns="" val="1112215505"/>
                  </a:ext>
                </a:extLst>
              </a:tr>
              <a:tr h="324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16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</a:rPr>
                        <a:t>Цифровая лаборатория «Физика» профильная с комплектами лабораторных практикумов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</a:rPr>
                        <a:t>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 dirty="0">
                          <a:effectLst/>
                        </a:rPr>
                        <a:t>270,0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extLst>
                  <a:ext uri="{0D108BD9-81ED-4DB2-BD59-A6C34878D82A}">
                    <a16:rowId xmlns:a16="http://schemas.microsoft.com/office/drawing/2014/main" xmlns="" val="1993929381"/>
                  </a:ext>
                </a:extLst>
              </a:tr>
              <a:tr h="164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17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</a:rPr>
                        <a:t>Набор лабораторного оборудования по физике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</a:rPr>
                        <a:t>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 dirty="0">
                          <a:effectLst/>
                        </a:rPr>
                        <a:t>210,0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extLst>
                  <a:ext uri="{0D108BD9-81ED-4DB2-BD59-A6C34878D82A}">
                    <a16:rowId xmlns:a16="http://schemas.microsoft.com/office/drawing/2014/main" xmlns="" val="98184866"/>
                  </a:ext>
                </a:extLst>
              </a:tr>
              <a:tr h="324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18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</a:rPr>
                        <a:t>Цифровая лаборатория «Химия» профильная с комплектами лабораторных практикумов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</a:rPr>
                        <a:t>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 dirty="0">
                          <a:effectLst/>
                        </a:rPr>
                        <a:t>340,0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extLst>
                  <a:ext uri="{0D108BD9-81ED-4DB2-BD59-A6C34878D82A}">
                    <a16:rowId xmlns:a16="http://schemas.microsoft.com/office/drawing/2014/main" xmlns="" val="1832730073"/>
                  </a:ext>
                </a:extLst>
              </a:tr>
              <a:tr h="164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19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</a:rPr>
                        <a:t>Набор лабораторного оборудования по химии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</a:rPr>
                        <a:t>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 dirty="0">
                          <a:effectLst/>
                        </a:rPr>
                        <a:t>80,0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extLst>
                  <a:ext uri="{0D108BD9-81ED-4DB2-BD59-A6C34878D82A}">
                    <a16:rowId xmlns:a16="http://schemas.microsoft.com/office/drawing/2014/main" xmlns="" val="2824147142"/>
                  </a:ext>
                </a:extLst>
              </a:tr>
              <a:tr h="324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20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</a:rPr>
                        <a:t>Цифровая лаборатория «География» профильная с комплектами лабораторных практикумов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</a:rPr>
                        <a:t>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 dirty="0">
                          <a:effectLst/>
                        </a:rPr>
                        <a:t>340,0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extLst>
                  <a:ext uri="{0D108BD9-81ED-4DB2-BD59-A6C34878D82A}">
                    <a16:rowId xmlns:a16="http://schemas.microsoft.com/office/drawing/2014/main" xmlns="" val="2612549252"/>
                  </a:ext>
                </a:extLst>
              </a:tr>
              <a:tr h="164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21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</a:rPr>
                        <a:t>Набор лабораторного и технологического оборудования по географии 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</a:rPr>
                        <a:t>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 dirty="0">
                          <a:effectLst/>
                        </a:rPr>
                        <a:t>80,0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extLst>
                  <a:ext uri="{0D108BD9-81ED-4DB2-BD59-A6C34878D82A}">
                    <a16:rowId xmlns:a16="http://schemas.microsoft.com/office/drawing/2014/main" xmlns="" val="3394499350"/>
                  </a:ext>
                </a:extLst>
              </a:tr>
              <a:tr h="164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22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 dirty="0">
                          <a:effectLst/>
                        </a:rPr>
                        <a:t>Учебный тренажер-симулятор бульдозера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</a:rPr>
                        <a:t>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 dirty="0">
                          <a:effectLst/>
                        </a:rPr>
                        <a:t>1000,0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extLst>
                  <a:ext uri="{0D108BD9-81ED-4DB2-BD59-A6C34878D82A}">
                    <a16:rowId xmlns:a16="http://schemas.microsoft.com/office/drawing/2014/main" xmlns="" val="200118879"/>
                  </a:ext>
                </a:extLst>
              </a:tr>
              <a:tr h="164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23</a:t>
                      </a:r>
                      <a:endParaRPr lang="ru-RU" sz="11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 dirty="0">
                          <a:effectLst/>
                        </a:rPr>
                        <a:t>Учебный тренажер-симулятор экскаватора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</a:rPr>
                        <a:t>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 dirty="0">
                          <a:effectLst/>
                        </a:rPr>
                        <a:t>1000,0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extLst>
                  <a:ext uri="{0D108BD9-81ED-4DB2-BD59-A6C34878D82A}">
                    <a16:rowId xmlns:a16="http://schemas.microsoft.com/office/drawing/2014/main" xmlns="" val="672599018"/>
                  </a:ext>
                </a:extLst>
              </a:tr>
              <a:tr h="324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24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 dirty="0">
                          <a:effectLst/>
                        </a:rPr>
                        <a:t>Комплект демонстрационных макетов по профилю горно-рудной промышленности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</a:rPr>
                        <a:t>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 dirty="0">
                          <a:effectLst/>
                        </a:rPr>
                        <a:t>200,0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extLst>
                  <a:ext uri="{0D108BD9-81ED-4DB2-BD59-A6C34878D82A}">
                    <a16:rowId xmlns:a16="http://schemas.microsoft.com/office/drawing/2014/main" xmlns="" val="4213483403"/>
                  </a:ext>
                </a:extLst>
              </a:tr>
              <a:tr h="164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25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</a:rPr>
                        <a:t>Комплект интерактивных стендов по профилю горно-рудной промышленности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</a:rPr>
                        <a:t>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 dirty="0">
                          <a:effectLst/>
                        </a:rPr>
                        <a:t>400,0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extLst>
                  <a:ext uri="{0D108BD9-81ED-4DB2-BD59-A6C34878D82A}">
                    <a16:rowId xmlns:a16="http://schemas.microsoft.com/office/drawing/2014/main" xmlns="" val="1658348710"/>
                  </a:ext>
                </a:extLst>
              </a:tr>
              <a:tr h="164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26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</a:rPr>
                        <a:t>Коллекция минералов и горных пород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</a:rPr>
                        <a:t>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 dirty="0">
                          <a:effectLst/>
                        </a:rPr>
                        <a:t>30,0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extLst>
                  <a:ext uri="{0D108BD9-81ED-4DB2-BD59-A6C34878D82A}">
                    <a16:rowId xmlns:a16="http://schemas.microsoft.com/office/drawing/2014/main" xmlns="" val="3349431634"/>
                  </a:ext>
                </a:extLst>
              </a:tr>
              <a:tr h="164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27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Мультимедийные учебные курсы по профилю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150,0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extLst>
                  <a:ext uri="{0D108BD9-81ED-4DB2-BD59-A6C34878D82A}">
                    <a16:rowId xmlns:a16="http://schemas.microsoft.com/office/drawing/2014/main" xmlns="" val="2940069545"/>
                  </a:ext>
                </a:extLst>
              </a:tr>
              <a:tr h="164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Итого: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52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10 000 000,0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14" marR="26614" marT="0" marB="0"/>
                </a:tc>
                <a:extLst>
                  <a:ext uri="{0D108BD9-81ED-4DB2-BD59-A6C34878D82A}">
                    <a16:rowId xmlns:a16="http://schemas.microsoft.com/office/drawing/2014/main" xmlns="" val="1531879813"/>
                  </a:ext>
                </a:extLst>
              </a:tr>
            </a:tbl>
          </a:graphicData>
        </a:graphic>
      </p:graphicFrame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6B4C9A04-AD1D-4EF3-8380-7BCB2E9BAE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68" r="32688" b="20516"/>
          <a:stretch/>
        </p:blipFill>
        <p:spPr>
          <a:xfrm>
            <a:off x="7777316" y="609061"/>
            <a:ext cx="3902645" cy="170818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EDEB16D1-0FF7-42CE-8F87-F18603AE8C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591" t="7164" b="17208"/>
          <a:stretch/>
        </p:blipFill>
        <p:spPr>
          <a:xfrm>
            <a:off x="7777316" y="2408902"/>
            <a:ext cx="3557997" cy="179802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985E61E9-9905-42C8-AA22-45FD11487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5561" y="4462881"/>
            <a:ext cx="4360036" cy="227527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0475455-2547-490B-A4D8-94CD02689039}"/>
              </a:ext>
            </a:extLst>
          </p:cNvPr>
          <p:cNvSpPr txBox="1"/>
          <p:nvPr/>
        </p:nvSpPr>
        <p:spPr>
          <a:xfrm>
            <a:off x="8622890" y="4206931"/>
            <a:ext cx="24482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/>
              <a:t>Демонстрационный макет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85E61E9-9905-42C8-AA22-45FD11487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7961" y="4615281"/>
            <a:ext cx="4360036" cy="227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49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D94341-BB38-4299-9BF3-A72FAD0B1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942" y="-20587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Демонстрационный макет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488FC2F-7D0F-4F7C-BC49-6E3265228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620" y="710824"/>
            <a:ext cx="8498419" cy="584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61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545" y="6325160"/>
            <a:ext cx="1505455" cy="4784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38418" y="136511"/>
            <a:ext cx="103563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10" dirty="0">
                <a:solidFill>
                  <a:srgbClr val="8E3A25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Перечень планируемых «Горных классов»</a:t>
            </a:r>
            <a:endParaRPr lang="ru-RU" sz="2400" b="1" dirty="0">
              <a:solidFill>
                <a:srgbClr val="8E3A25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800" b="1" dirty="0">
                <a:solidFill>
                  <a:srgbClr val="8E3A25"/>
                </a:solidFill>
                <a:latin typeface="+mj-lt"/>
                <a:ea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8E3A25"/>
                </a:solidFill>
                <a:latin typeface="+mj-lt"/>
                <a:ea typeface="Times New Roman" panose="02020603050405020304" pitchFamily="18" charset="0"/>
              </a:rPr>
            </a:br>
            <a:r>
              <a:rPr lang="ru-RU" sz="2800" b="1" dirty="0">
                <a:solidFill>
                  <a:srgbClr val="8E3A25"/>
                </a:solidFill>
                <a:latin typeface="+mj-lt"/>
                <a:ea typeface="Times New Roman" panose="02020603050405020304" pitchFamily="18" charset="0"/>
              </a:rPr>
              <a:t> </a:t>
            </a:r>
            <a:br>
              <a:rPr lang="ru-RU" sz="2800" b="1" dirty="0">
                <a:solidFill>
                  <a:srgbClr val="8E3A25"/>
                </a:solidFill>
                <a:latin typeface="+mj-lt"/>
                <a:ea typeface="Times New Roman" panose="02020603050405020304" pitchFamily="18" charset="0"/>
              </a:rPr>
            </a:br>
            <a:endParaRPr lang="ru-RU" sz="2800" b="1" dirty="0">
              <a:solidFill>
                <a:srgbClr val="8E3A25"/>
              </a:solidFill>
              <a:latin typeface="+mj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5AE0D67-2BE2-96EA-1E5D-D48B93A7ED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8" y="168210"/>
            <a:ext cx="1483750" cy="489212"/>
          </a:xfrm>
          <a:prstGeom prst="rect">
            <a:avLst/>
          </a:prstGeom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4CAFD164-DDB1-41DF-AF5D-F33A0ED3B5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277332"/>
              </p:ext>
            </p:extLst>
          </p:nvPr>
        </p:nvGraphicFramePr>
        <p:xfrm>
          <a:off x="466471" y="763728"/>
          <a:ext cx="10972801" cy="5561432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387927">
                  <a:extLst>
                    <a:ext uri="{9D8B030D-6E8A-4147-A177-3AD203B41FA5}">
                      <a16:colId xmlns:a16="http://schemas.microsoft.com/office/drawing/2014/main" xmlns="" val="558889482"/>
                    </a:ext>
                  </a:extLst>
                </a:gridCol>
                <a:gridCol w="2259632">
                  <a:extLst>
                    <a:ext uri="{9D8B030D-6E8A-4147-A177-3AD203B41FA5}">
                      <a16:colId xmlns:a16="http://schemas.microsoft.com/office/drawing/2014/main" xmlns="" val="3643091038"/>
                    </a:ext>
                  </a:extLst>
                </a:gridCol>
                <a:gridCol w="5220929">
                  <a:extLst>
                    <a:ext uri="{9D8B030D-6E8A-4147-A177-3AD203B41FA5}">
                      <a16:colId xmlns:a16="http://schemas.microsoft.com/office/drawing/2014/main" xmlns="" val="3976021845"/>
                    </a:ext>
                  </a:extLst>
                </a:gridCol>
                <a:gridCol w="3104313">
                  <a:extLst>
                    <a:ext uri="{9D8B030D-6E8A-4147-A177-3AD203B41FA5}">
                      <a16:colId xmlns:a16="http://schemas.microsoft.com/office/drawing/2014/main" xmlns="" val="2311771623"/>
                    </a:ext>
                  </a:extLst>
                </a:gridCol>
              </a:tblGrid>
              <a:tr h="596278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effectLst/>
                        </a:rPr>
                        <a:t>№</a:t>
                      </a:r>
                    </a:p>
                    <a:p>
                      <a:pPr algn="ctr"/>
                      <a:r>
                        <a:rPr lang="ru-RU" sz="1300" b="1" dirty="0">
                          <a:effectLst/>
                        </a:rPr>
                        <a:t>п/п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543" marR="185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effectLst/>
                        </a:rPr>
                        <a:t>Наименование муниципального образования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543" marR="185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effectLst/>
                        </a:rPr>
                        <a:t>Наименование школы, на базе которой планируется создание «горных классов»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543" marR="185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effectLst/>
                        </a:rPr>
                        <a:t>Промышленное предприятие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543" marR="185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5032557"/>
                  </a:ext>
                </a:extLst>
              </a:tr>
              <a:tr h="397520">
                <a:tc>
                  <a:txBody>
                    <a:bodyPr/>
                    <a:lstStyle/>
                    <a:p>
                      <a:pPr algn="ctr"/>
                      <a:r>
                        <a:rPr lang="ru-RU" sz="1300" b="1">
                          <a:effectLst/>
                        </a:rPr>
                        <a:t>1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543" marR="185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effectLst/>
                        </a:rPr>
                        <a:t>Муниципальный район «Балейский район»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543" marR="185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effectLst/>
                        </a:rPr>
                        <a:t>Муниципальное казанное общеобразовательное учреждение «Средняя общеобразовательная школа № 5» </a:t>
                      </a:r>
                      <a:r>
                        <a:rPr lang="ru-RU" sz="1300" b="1" dirty="0" err="1">
                          <a:effectLst/>
                        </a:rPr>
                        <a:t>г.Балей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543" marR="185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effectLst/>
                        </a:rPr>
                        <a:t>ООО «Тасеевское» золото, ООО «Каменский карьер (золото)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543" marR="185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54093636"/>
                  </a:ext>
                </a:extLst>
              </a:tr>
              <a:tr h="397520">
                <a:tc>
                  <a:txBody>
                    <a:bodyPr/>
                    <a:lstStyle/>
                    <a:p>
                      <a:pPr algn="ctr"/>
                      <a:r>
                        <a:rPr lang="ru-RU" sz="1300" b="1">
                          <a:effectLst/>
                        </a:rPr>
                        <a:t>2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543" marR="185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effectLst/>
                        </a:rPr>
                        <a:t>Муниципальный район «Борзинский» 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543" marR="185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effectLst/>
                        </a:rPr>
                        <a:t>Муниципальное общеобразовательное учреждение «</a:t>
                      </a:r>
                      <a:r>
                        <a:rPr lang="ru-RU" sz="1300" b="1" dirty="0" err="1">
                          <a:effectLst/>
                        </a:rPr>
                        <a:t>Харанорская</a:t>
                      </a:r>
                      <a:r>
                        <a:rPr lang="ru-RU" sz="1300" b="1" dirty="0">
                          <a:effectLst/>
                        </a:rPr>
                        <a:t> средняя общеобразовательная школа»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543" marR="185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effectLst/>
                        </a:rPr>
                        <a:t>АО «Разрез </a:t>
                      </a:r>
                      <a:r>
                        <a:rPr lang="ru-RU" sz="1300" b="1" dirty="0" err="1">
                          <a:effectLst/>
                        </a:rPr>
                        <a:t>Харанорский</a:t>
                      </a:r>
                      <a:r>
                        <a:rPr lang="ru-RU" sz="1300" b="1" dirty="0">
                          <a:effectLst/>
                        </a:rPr>
                        <a:t>»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543" marR="185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80581303"/>
                  </a:ext>
                </a:extLst>
              </a:tr>
              <a:tr h="596278">
                <a:tc>
                  <a:txBody>
                    <a:bodyPr/>
                    <a:lstStyle/>
                    <a:p>
                      <a:pPr algn="ctr"/>
                      <a:r>
                        <a:rPr lang="ru-RU" sz="1300" b="1">
                          <a:effectLst/>
                        </a:rPr>
                        <a:t>3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543" marR="185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effectLst/>
                        </a:rPr>
                        <a:t>Муниципальный район «Газ-Заводский район»</a:t>
                      </a:r>
                    </a:p>
                    <a:p>
                      <a:pPr algn="ctr"/>
                      <a:r>
                        <a:rPr lang="ru-RU" sz="1300" b="1" dirty="0">
                          <a:effectLst/>
                        </a:rPr>
                        <a:t> 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543" marR="185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effectLst/>
                        </a:rPr>
                        <a:t>Муниципальное общеобразовательное учреждение </a:t>
                      </a:r>
                    </a:p>
                    <a:p>
                      <a:pPr algn="ctr"/>
                      <a:r>
                        <a:rPr lang="ru-RU" sz="1300" b="1" dirty="0">
                          <a:effectLst/>
                        </a:rPr>
                        <a:t>«Газимуро-Заводская  средняя общеобразовательная школа»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543" marR="185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effectLst/>
                        </a:rPr>
                        <a:t>ООО «</a:t>
                      </a:r>
                      <a:r>
                        <a:rPr lang="ru-RU" sz="1300" b="1" dirty="0" err="1">
                          <a:effectLst/>
                        </a:rPr>
                        <a:t>Байкалруд</a:t>
                      </a:r>
                      <a:r>
                        <a:rPr lang="ru-RU" sz="1300" b="1" dirty="0">
                          <a:effectLst/>
                        </a:rPr>
                        <a:t>», ПАО «Горно-металлургическая компания «Норильский никель»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543" marR="185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72691759"/>
                  </a:ext>
                </a:extLst>
              </a:tr>
              <a:tr h="397520">
                <a:tc>
                  <a:txBody>
                    <a:bodyPr/>
                    <a:lstStyle/>
                    <a:p>
                      <a:pPr algn="ctr"/>
                      <a:r>
                        <a:rPr lang="ru-RU" sz="1300" b="1">
                          <a:effectLst/>
                        </a:rPr>
                        <a:t>4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543" marR="185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effectLst/>
                        </a:rPr>
                        <a:t>Муниципальный район «Калганский район»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543" marR="185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effectLst/>
                        </a:rPr>
                        <a:t>Муниципальное общеобразовательное учреждение «Средняя общеобразовательная школа»  с. Калга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543" marR="185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effectLst/>
                        </a:rPr>
                        <a:t>ТОО «Даурия», др.</a:t>
                      </a:r>
                    </a:p>
                  </a:txBody>
                  <a:tcPr marL="18543" marR="185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7044723"/>
                  </a:ext>
                </a:extLst>
              </a:tr>
              <a:tr h="596278">
                <a:tc>
                  <a:txBody>
                    <a:bodyPr/>
                    <a:lstStyle/>
                    <a:p>
                      <a:pPr algn="ctr"/>
                      <a:r>
                        <a:rPr lang="ru-RU" sz="1300" b="1">
                          <a:effectLst/>
                        </a:rPr>
                        <a:t>5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543" marR="185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effectLst/>
                        </a:rPr>
                        <a:t>Муниципальный район «Город Краснокаменск и Краснокаменский район»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543" marR="185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effectLst/>
                        </a:rPr>
                        <a:t>Муниципальное автономное общеобразовательное учреждение «Средняя общеобразовательная школа № 7» г. Краснокаменск</a:t>
                      </a:r>
                    </a:p>
                    <a:p>
                      <a:pPr algn="ctr"/>
                      <a:r>
                        <a:rPr lang="ru-RU" sz="1300" b="1" dirty="0">
                          <a:effectLst/>
                        </a:rPr>
                        <a:t> 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543" marR="185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effectLst/>
                        </a:rPr>
                        <a:t>ПАО «ППГХО имени </a:t>
                      </a:r>
                      <a:r>
                        <a:rPr lang="ru-RU" sz="1300" b="1" dirty="0" err="1">
                          <a:effectLst/>
                        </a:rPr>
                        <a:t>Е.П.Славинского</a:t>
                      </a:r>
                      <a:r>
                        <a:rPr lang="ru-RU" sz="1300" b="1" dirty="0">
                          <a:effectLst/>
                        </a:rPr>
                        <a:t>»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543" marR="185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75656848"/>
                  </a:ext>
                </a:extLst>
              </a:tr>
              <a:tr h="577662">
                <a:tc>
                  <a:txBody>
                    <a:bodyPr/>
                    <a:lstStyle/>
                    <a:p>
                      <a:pPr algn="ctr"/>
                      <a:r>
                        <a:rPr lang="ru-RU" sz="1300" b="1">
                          <a:effectLst/>
                        </a:rPr>
                        <a:t>6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543" marR="185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effectLst/>
                        </a:rPr>
                        <a:t>Муниципальный район «Могочинский район» 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543" marR="185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effectLst/>
                        </a:rPr>
                        <a:t>Муниципальное общеобразовательное учреждение «Средняя общеобразовательная школа № 102» п. Амазар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543" marR="185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effectLst/>
                        </a:rPr>
                        <a:t>Рудник Александровский, ООО </a:t>
                      </a:r>
                      <a:r>
                        <a:rPr lang="ru-RU" sz="1300" b="1" dirty="0" err="1">
                          <a:effectLst/>
                        </a:rPr>
                        <a:t>Желтугинское</a:t>
                      </a:r>
                      <a:r>
                        <a:rPr lang="ru-RU" sz="1300" b="1" dirty="0">
                          <a:effectLst/>
                        </a:rPr>
                        <a:t> ТРК, </a:t>
                      </a:r>
                      <a:r>
                        <a:rPr lang="ru-RU" sz="1300" b="1" dirty="0" err="1">
                          <a:effectLst/>
                        </a:rPr>
                        <a:t>Мангазея</a:t>
                      </a:r>
                      <a:r>
                        <a:rPr lang="ru-RU" sz="1300" b="1" dirty="0">
                          <a:effectLst/>
                        </a:rPr>
                        <a:t>, </a:t>
                      </a:r>
                      <a:r>
                        <a:rPr lang="ru-RU" sz="1300" b="1" dirty="0" err="1">
                          <a:effectLst/>
                        </a:rPr>
                        <a:t>Дальцветмет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543" marR="185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49029132"/>
                  </a:ext>
                </a:extLst>
              </a:tr>
              <a:tr h="397520">
                <a:tc>
                  <a:txBody>
                    <a:bodyPr/>
                    <a:lstStyle/>
                    <a:p>
                      <a:pPr algn="ctr"/>
                      <a:r>
                        <a:rPr lang="ru-RU" sz="1300" b="1">
                          <a:effectLst/>
                        </a:rPr>
                        <a:t>7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543" marR="185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effectLst/>
                        </a:rPr>
                        <a:t>Муниципальный район «Тунгокоченский район»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543" marR="185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effectLst/>
                        </a:rPr>
                        <a:t>Муниципальное общеобразовательное учреждение «Вершино-Дарасунская средняя общеобразовательная школа»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543" marR="185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effectLst/>
                        </a:rPr>
                        <a:t>ООО «</a:t>
                      </a:r>
                      <a:r>
                        <a:rPr lang="ru-RU" sz="1300" b="1" dirty="0" err="1">
                          <a:effectLst/>
                        </a:rPr>
                        <a:t>Дарасунский</a:t>
                      </a:r>
                      <a:r>
                        <a:rPr lang="ru-RU" sz="1300" b="1" dirty="0">
                          <a:effectLst/>
                        </a:rPr>
                        <a:t> рудник» (золото)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543" marR="185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13156881"/>
                  </a:ext>
                </a:extLst>
              </a:tr>
              <a:tr h="397520">
                <a:tc>
                  <a:txBody>
                    <a:bodyPr/>
                    <a:lstStyle/>
                    <a:p>
                      <a:pPr algn="ctr"/>
                      <a:r>
                        <a:rPr lang="ru-RU" sz="1300" b="1">
                          <a:effectLst/>
                        </a:rPr>
                        <a:t>8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543" marR="185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effectLst/>
                        </a:rPr>
                        <a:t>Муниципальный район «Улетовский район»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543" marR="185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effectLst/>
                        </a:rPr>
                        <a:t>Муниципальное общеобразовательное учреждение «</a:t>
                      </a:r>
                      <a:r>
                        <a:rPr lang="ru-RU" sz="1300" b="1" dirty="0" err="1">
                          <a:effectLst/>
                        </a:rPr>
                        <a:t>Дровянинская</a:t>
                      </a:r>
                      <a:r>
                        <a:rPr lang="ru-RU" sz="1300" b="1" dirty="0">
                          <a:effectLst/>
                        </a:rPr>
                        <a:t> средняя общеобразовательная школа»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543" marR="185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effectLst/>
                        </a:rPr>
                        <a:t>ООО «Разрез Восточный»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543" marR="185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04484451"/>
                  </a:ext>
                </a:extLst>
              </a:tr>
              <a:tr h="596278">
                <a:tc>
                  <a:txBody>
                    <a:bodyPr/>
                    <a:lstStyle/>
                    <a:p>
                      <a:pPr algn="ctr"/>
                      <a:r>
                        <a:rPr lang="ru-RU" sz="1300" b="1">
                          <a:effectLst/>
                        </a:rPr>
                        <a:t>9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543" marR="185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effectLst/>
                        </a:rPr>
                        <a:t>Муниципальный район «Нерчинско-Заводский район» 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543" marR="185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effectLst/>
                        </a:rPr>
                        <a:t>Муниципальное общеобразовательное учреждение </a:t>
                      </a:r>
                    </a:p>
                    <a:p>
                      <a:pPr algn="ctr"/>
                      <a:r>
                        <a:rPr lang="ru-RU" sz="1300" b="1" dirty="0">
                          <a:effectLst/>
                        </a:rPr>
                        <a:t>«Нерчинско-Заводская средняя общеобразовательная школа»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543" marR="185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effectLst/>
                        </a:rPr>
                        <a:t>OOO «ШЭНСИНЬ»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543" marR="185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49131987"/>
                  </a:ext>
                </a:extLst>
              </a:tr>
              <a:tr h="577662">
                <a:tc>
                  <a:txBody>
                    <a:bodyPr/>
                    <a:lstStyle/>
                    <a:p>
                      <a:pPr algn="ctr"/>
                      <a:r>
                        <a:rPr lang="ru-RU" sz="1300" b="1">
                          <a:effectLst/>
                        </a:rPr>
                        <a:t>10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543" marR="185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effectLst/>
                        </a:rPr>
                        <a:t>Муниципальный район «Шилкинский район»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543" marR="185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effectLst/>
                        </a:rPr>
                        <a:t>Муниципальное общеобразовательное учреждение «Средняя общеобразовательная школа № 52 </a:t>
                      </a:r>
                      <a:r>
                        <a:rPr lang="ru-RU" sz="1300" b="1" dirty="0" err="1">
                          <a:effectLst/>
                        </a:rPr>
                        <a:t>г.Шилка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543" marR="185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effectLst/>
                        </a:rPr>
                        <a:t>ООО «</a:t>
                      </a:r>
                      <a:r>
                        <a:rPr lang="ru-RU" sz="1300" b="1" dirty="0" err="1">
                          <a:effectLst/>
                        </a:rPr>
                        <a:t>Нергеопром</a:t>
                      </a:r>
                      <a:r>
                        <a:rPr lang="ru-RU" sz="1300" b="1" dirty="0">
                          <a:effectLst/>
                        </a:rPr>
                        <a:t>», ООО «Золото </a:t>
                      </a:r>
                      <a:r>
                        <a:rPr lang="ru-RU" sz="1300" b="1" dirty="0" err="1">
                          <a:effectLst/>
                        </a:rPr>
                        <a:t>Дельмачик</a:t>
                      </a:r>
                      <a:r>
                        <a:rPr lang="ru-RU" sz="1300" b="1" dirty="0">
                          <a:effectLst/>
                        </a:rPr>
                        <a:t>»</a:t>
                      </a:r>
                    </a:p>
                    <a:p>
                      <a:pPr algn="ctr"/>
                      <a:r>
                        <a:rPr lang="ru-RU" sz="1300" b="1" dirty="0">
                          <a:effectLst/>
                        </a:rPr>
                        <a:t> 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543" marR="185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75194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0729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973" y="6156876"/>
            <a:ext cx="1505455" cy="4784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38418" y="136511"/>
            <a:ext cx="10356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8E3A2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Концепция создания и функционирования</a:t>
            </a:r>
          </a:p>
          <a:p>
            <a:pPr algn="ctr"/>
            <a:r>
              <a:rPr lang="ru-RU" sz="2400" b="1" dirty="0">
                <a:solidFill>
                  <a:srgbClr val="8E3A2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горных классов в школах края в местах горной добычи</a:t>
            </a:r>
            <a:r>
              <a:rPr lang="ru-RU" sz="2400" dirty="0">
                <a:solidFill>
                  <a:srgbClr val="8E3A25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8E3A25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8E3A25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8E3A25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8E3A25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</a:br>
            <a:endParaRPr lang="ru-RU" sz="2400" dirty="0">
              <a:solidFill>
                <a:srgbClr val="8E3A25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0088" y="1255186"/>
            <a:ext cx="599872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Содержание Концепции</a:t>
            </a:r>
          </a:p>
          <a:p>
            <a:pPr algn="just">
              <a:buClr>
                <a:srgbClr val="8E3A25"/>
              </a:buClr>
              <a:buFont typeface="+mj-lt"/>
              <a:buAutoNum type="arabicPeriod"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Общие</a:t>
            </a:r>
            <a:r>
              <a:rPr lang="ru-RU" sz="1400" b="1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положения</a:t>
            </a:r>
          </a:p>
          <a:p>
            <a:pPr algn="just">
              <a:buClr>
                <a:srgbClr val="8E3A25"/>
              </a:buClr>
              <a:buFont typeface="+mj-lt"/>
              <a:buAutoNum type="arabicPeriod"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Понятийный аппарат концепции</a:t>
            </a:r>
          </a:p>
          <a:p>
            <a:pPr algn="just">
              <a:buClr>
                <a:srgbClr val="8E3A25"/>
              </a:buClr>
              <a:buFont typeface="+mj-lt"/>
              <a:buAutoNum type="arabicPeriod"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Актуальность разработки Концепции </a:t>
            </a:r>
          </a:p>
          <a:p>
            <a:pPr algn="just">
              <a:buClr>
                <a:srgbClr val="8E3A25"/>
              </a:buClr>
              <a:buFont typeface="+mj-lt"/>
              <a:buAutoNum type="arabicPeriod"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Цели, задачи, ожидаемые результаты создания и функционирования «Горных классов»</a:t>
            </a:r>
          </a:p>
          <a:p>
            <a:pPr algn="just">
              <a:buClr>
                <a:srgbClr val="8E3A25"/>
              </a:buClr>
              <a:buFont typeface="+mj-lt"/>
              <a:buAutoNum type="arabicPeriod"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Основные подходы и принципы организации деятельности «Горных классов»</a:t>
            </a:r>
          </a:p>
          <a:p>
            <a:pPr algn="just">
              <a:buClr>
                <a:srgbClr val="8E3A25"/>
              </a:buClr>
              <a:buFont typeface="+mj-lt"/>
              <a:buAutoNum type="arabicPeriod"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Модели и механизмы создания и функционирования «Горных классов» </a:t>
            </a:r>
          </a:p>
          <a:p>
            <a:pPr algn="just">
              <a:buClr>
                <a:srgbClr val="8E3A25"/>
              </a:buClr>
              <a:buFont typeface="+mj-lt"/>
              <a:buAutoNum type="arabicPeriod"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Ресурсное обеспечение создания и функционирования «Горных классов»</a:t>
            </a:r>
          </a:p>
          <a:p>
            <a:pPr algn="just">
              <a:buClr>
                <a:srgbClr val="8E3A25"/>
              </a:buClr>
              <a:buFont typeface="+mj-lt"/>
              <a:buAutoNum type="arabicPeriod"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Ожидаемые эффекты внедрения Концепции</a:t>
            </a:r>
          </a:p>
          <a:p>
            <a:pPr algn="just">
              <a:buClr>
                <a:srgbClr val="8E3A25"/>
              </a:buClr>
              <a:buFont typeface="+mj-lt"/>
              <a:buAutoNum type="arabicPeriod"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План мероприятий «дорожная карта» по созданию и функционированию «Горных классов»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C6F04EB9-DEE5-4439-8BCE-FC3A760CD971}"/>
              </a:ext>
            </a:extLst>
          </p:cNvPr>
          <p:cNvGrpSpPr/>
          <p:nvPr/>
        </p:nvGrpSpPr>
        <p:grpSpPr>
          <a:xfrm>
            <a:off x="6895627" y="1085265"/>
            <a:ext cx="4946010" cy="5047536"/>
            <a:chOff x="72235" y="2124000"/>
            <a:chExt cx="2838689" cy="3926250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E8CDDB5C-3490-4856-9D22-E24CD5632BB0}"/>
                </a:ext>
              </a:extLst>
            </p:cNvPr>
            <p:cNvSpPr/>
            <p:nvPr/>
          </p:nvSpPr>
          <p:spPr>
            <a:xfrm>
              <a:off x="72235" y="2124000"/>
              <a:ext cx="2838689" cy="3330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E01F4700-4E2E-4F85-B5D8-B6AB46CE8938}"/>
                </a:ext>
              </a:extLst>
            </p:cNvPr>
            <p:cNvSpPr/>
            <p:nvPr/>
          </p:nvSpPr>
          <p:spPr>
            <a:xfrm>
              <a:off x="387234" y="2643238"/>
              <a:ext cx="2205003" cy="24957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олилиния: фигура 58">
              <a:extLst>
                <a:ext uri="{FF2B5EF4-FFF2-40B4-BE49-F238E27FC236}">
                  <a16:creationId xmlns:a16="http://schemas.microsoft.com/office/drawing/2014/main" xmlns="" id="{C345D741-15A7-4A3F-BF1B-E7E56F3CB1BD}"/>
                </a:ext>
              </a:extLst>
            </p:cNvPr>
            <p:cNvSpPr/>
            <p:nvPr/>
          </p:nvSpPr>
          <p:spPr>
            <a:xfrm>
              <a:off x="565392" y="4542750"/>
              <a:ext cx="1848688" cy="1507500"/>
            </a:xfrm>
            <a:custGeom>
              <a:avLst/>
              <a:gdLst>
                <a:gd name="connsiteX0" fmla="*/ 1419346 w 2838690"/>
                <a:gd name="connsiteY0" fmla="*/ 0 h 1710000"/>
                <a:gd name="connsiteX1" fmla="*/ 2838690 w 2838690"/>
                <a:gd name="connsiteY1" fmla="*/ 675000 h 1710000"/>
                <a:gd name="connsiteX2" fmla="*/ 2838689 w 2838690"/>
                <a:gd name="connsiteY2" fmla="*/ 675000 h 1710000"/>
                <a:gd name="connsiteX3" fmla="*/ 2838689 w 2838690"/>
                <a:gd name="connsiteY3" fmla="*/ 1710000 h 1710000"/>
                <a:gd name="connsiteX4" fmla="*/ 0 w 2838690"/>
                <a:gd name="connsiteY4" fmla="*/ 1710000 h 1710000"/>
                <a:gd name="connsiteX5" fmla="*/ 0 w 2838690"/>
                <a:gd name="connsiteY5" fmla="*/ 675000 h 1710000"/>
                <a:gd name="connsiteX6" fmla="*/ 1 w 2838690"/>
                <a:gd name="connsiteY6" fmla="*/ 675000 h 17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8690" h="1710000">
                  <a:moveTo>
                    <a:pt x="1419346" y="0"/>
                  </a:moveTo>
                  <a:lnTo>
                    <a:pt x="2838690" y="675000"/>
                  </a:lnTo>
                  <a:lnTo>
                    <a:pt x="2838689" y="675000"/>
                  </a:lnTo>
                  <a:lnTo>
                    <a:pt x="2838689" y="1710000"/>
                  </a:lnTo>
                  <a:lnTo>
                    <a:pt x="0" y="1710000"/>
                  </a:lnTo>
                  <a:lnTo>
                    <a:pt x="0" y="675000"/>
                  </a:lnTo>
                  <a:lnTo>
                    <a:pt x="1" y="675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7" name="Прямоугольный треугольник 16">
              <a:extLst>
                <a:ext uri="{FF2B5EF4-FFF2-40B4-BE49-F238E27FC236}">
                  <a16:creationId xmlns:a16="http://schemas.microsoft.com/office/drawing/2014/main" xmlns="" id="{F91C824E-1D31-4646-9CF9-6AB030B12EBF}"/>
                </a:ext>
              </a:extLst>
            </p:cNvPr>
            <p:cNvSpPr/>
            <p:nvPr/>
          </p:nvSpPr>
          <p:spPr>
            <a:xfrm rot="16200000" flipH="1">
              <a:off x="20689" y="5505545"/>
              <a:ext cx="911248" cy="178157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ый треугольник 17">
              <a:extLst>
                <a:ext uri="{FF2B5EF4-FFF2-40B4-BE49-F238E27FC236}">
                  <a16:creationId xmlns:a16="http://schemas.microsoft.com/office/drawing/2014/main" xmlns="" id="{0ED1F38A-9E5E-4E10-83B9-CF5F6A5C0196}"/>
                </a:ext>
              </a:extLst>
            </p:cNvPr>
            <p:cNvSpPr/>
            <p:nvPr/>
          </p:nvSpPr>
          <p:spPr>
            <a:xfrm rot="16200000" flipH="1" flipV="1">
              <a:off x="2047535" y="5505547"/>
              <a:ext cx="911248" cy="178154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7931275" y="1065838"/>
            <a:ext cx="28953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8E3A2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Пакет нормативных </a:t>
            </a:r>
          </a:p>
          <a:p>
            <a:pPr algn="ctr"/>
            <a:r>
              <a:rPr lang="ru-RU" sz="2000" b="1" dirty="0">
                <a:solidFill>
                  <a:srgbClr val="8E3A2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документов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D45C32E9-AC90-4997-BC7A-F7E7C76600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 flipH="1">
            <a:off x="7931275" y="4893502"/>
            <a:ext cx="1105397" cy="110539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497619" y="1877570"/>
            <a:ext cx="376150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8E3A25"/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Концепция создания и функционирования горных классов </a:t>
            </a:r>
          </a:p>
          <a:p>
            <a:pPr marL="285750" indent="-285750" algn="just">
              <a:buClr>
                <a:srgbClr val="8E3A25"/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Брендбук горных классов</a:t>
            </a:r>
          </a:p>
          <a:p>
            <a:pPr marL="285750" indent="-285750" algn="just">
              <a:buClr>
                <a:srgbClr val="8E3A25"/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Положение о горных классах</a:t>
            </a:r>
          </a:p>
          <a:p>
            <a:pPr marL="342900" indent="-342900" algn="just">
              <a:buClr>
                <a:srgbClr val="8E3A25"/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Положение о сетевой форме реализации образовательной программы горных классов</a:t>
            </a:r>
          </a:p>
          <a:p>
            <a:pPr marL="342900" indent="-342900" algn="just">
              <a:buClr>
                <a:srgbClr val="8E3A25"/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Примерная образовательная программа «Горные классы»</a:t>
            </a:r>
          </a:p>
          <a:p>
            <a:pPr marL="342900" indent="-342900" algn="just">
              <a:buClr>
                <a:srgbClr val="8E3A25"/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Пакет программно-методических материалов к образовательной программе «Горные классы»</a:t>
            </a:r>
          </a:p>
          <a:p>
            <a:pPr marL="342900" indent="-342900" algn="just">
              <a:buClr>
                <a:srgbClr val="8E3A25"/>
              </a:buClr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…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5AE0D67-2BE2-96EA-1E5D-D48B93A7ED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64" y="307910"/>
            <a:ext cx="1483750" cy="489212"/>
          </a:xfrm>
          <a:prstGeom prst="rect">
            <a:avLst/>
          </a:prstGeom>
        </p:spPr>
      </p:pic>
      <p:sp>
        <p:nvSpPr>
          <p:cNvPr id="20" name="Объект 1">
            <a:extLst>
              <a:ext uri="{FF2B5EF4-FFF2-40B4-BE49-F238E27FC236}">
                <a16:creationId xmlns:a16="http://schemas.microsoft.com/office/drawing/2014/main" xmlns="" id="{6EAFDA36-3F77-4631-BCDA-8253AC2E1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24" y="1149793"/>
            <a:ext cx="6022144" cy="18456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Цель концепции</a:t>
            </a:r>
            <a:r>
              <a:rPr lang="ru-RU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: определение принципов, подходов, механизмов, модельных вариантов создания и функционирования горных классов в образовательных организациях Забайкальского края с учетом актуального состояния проблем кадрового обеспечения горнорудной промышленности региона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76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внобедренный треугольник 4"/>
          <p:cNvSpPr/>
          <p:nvPr/>
        </p:nvSpPr>
        <p:spPr>
          <a:xfrm rot="5400000">
            <a:off x="2667001" y="-1143001"/>
            <a:ext cx="6858000" cy="9144001"/>
          </a:xfrm>
          <a:prstGeom prst="triangle">
            <a:avLst>
              <a:gd name="adj" fmla="val 100000"/>
            </a:avLst>
          </a:prstGeom>
          <a:solidFill>
            <a:srgbClr val="ECECEC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16200000">
            <a:off x="4390639" y="433152"/>
            <a:ext cx="6858000" cy="5991696"/>
          </a:xfrm>
          <a:prstGeom prst="triangle">
            <a:avLst>
              <a:gd name="adj" fmla="val 88390"/>
            </a:avLst>
          </a:prstGeom>
          <a:solidFill>
            <a:srgbClr val="ECECEC">
              <a:alpha val="41000"/>
            </a:srgbClr>
          </a:solidFill>
          <a:ln>
            <a:noFill/>
          </a:ln>
          <a:effectLst>
            <a:reflection blurRad="6350" stA="50000" endA="295" endPos="92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004" y="6301283"/>
            <a:ext cx="1505455" cy="4784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29027" y="78289"/>
            <a:ext cx="104176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8E3A2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Понятие, цели и задачи создания и функционирования</a:t>
            </a:r>
          </a:p>
          <a:p>
            <a:pPr algn="ctr"/>
            <a:r>
              <a:rPr lang="ru-RU" sz="2400" b="1" dirty="0">
                <a:solidFill>
                  <a:srgbClr val="8E3A2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горных классов </a:t>
            </a:r>
            <a:r>
              <a:rPr lang="ru-RU" sz="2000" b="1" dirty="0">
                <a:latin typeface="Franklin Gothic Medium" panose="020B0603020102020204" pitchFamily="34" charset="0"/>
                <a:ea typeface="Times New Roman" panose="02020603050405020304" pitchFamily="18" charset="0"/>
              </a:rPr>
              <a:t> </a:t>
            </a:r>
            <a:r>
              <a:rPr lang="ru-RU" sz="2000" dirty="0">
                <a:latin typeface="Franklin Gothic Medium" panose="020B0603020102020204" pitchFamily="34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latin typeface="Franklin Gothic Medium" panose="020B0603020102020204" pitchFamily="34" charset="0"/>
                <a:ea typeface="Times New Roman" panose="02020603050405020304" pitchFamily="18" charset="0"/>
              </a:rPr>
            </a:br>
            <a:endParaRPr lang="ru-RU" sz="2000" dirty="0">
              <a:latin typeface="Franklin Gothic Medium" panose="020B06030201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BED216B-0B3E-EAFD-DE72-2CFA4D5EF5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77" y="198596"/>
            <a:ext cx="1483750" cy="48921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DA80F34-F24E-4306-B095-0FBBC365DC6E}"/>
              </a:ext>
            </a:extLst>
          </p:cNvPr>
          <p:cNvSpPr/>
          <p:nvPr/>
        </p:nvSpPr>
        <p:spPr>
          <a:xfrm>
            <a:off x="433814" y="1032387"/>
            <a:ext cx="4553822" cy="5201424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Горный класс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–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объединение обучающихся образовательной организации, характерологическими признаками которого являются: </a:t>
            </a:r>
          </a:p>
          <a:p>
            <a:pPr algn="ctr">
              <a:buNone/>
            </a:pP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indent="360363" algn="just">
              <a:buClr>
                <a:srgbClr val="8E3A25"/>
              </a:buClr>
              <a:buFont typeface="Wingdings" panose="05000000000000000000" pitchFamily="2" charset="2"/>
              <a:buChar char="q"/>
              <a:tabLst>
                <a:tab pos="176213" algn="l"/>
                <a:tab pos="268288" algn="l"/>
              </a:tabLst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избирательный принцип комплектования состава учащихся; </a:t>
            </a:r>
          </a:p>
          <a:p>
            <a:pPr indent="360363" algn="just">
              <a:buClr>
                <a:srgbClr val="8E3A25"/>
              </a:buClr>
              <a:buFont typeface="Wingdings" panose="05000000000000000000" pitchFamily="2" charset="2"/>
              <a:buChar char="q"/>
              <a:tabLst>
                <a:tab pos="176213" algn="l"/>
                <a:tab pos="268288" algn="l"/>
              </a:tabLst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профилирование обучения за счет увеличения в учебном плане количества часов предметов естественно-научной и математической направленности; </a:t>
            </a:r>
          </a:p>
          <a:p>
            <a:pPr indent="360363" algn="just">
              <a:buClr>
                <a:srgbClr val="8E3A25"/>
              </a:buClr>
              <a:buFont typeface="Wingdings" panose="05000000000000000000" pitchFamily="2" charset="2"/>
              <a:buChar char="q"/>
              <a:tabLst>
                <a:tab pos="176213" algn="l"/>
                <a:tab pos="268288" algn="l"/>
              </a:tabLst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обеспечение деятельностного подхода в обучении на основе активного освоения школьниками специализированного программного обеспечения и оборудования, используемого в горнорудной промышленности; </a:t>
            </a:r>
          </a:p>
          <a:p>
            <a:pPr indent="360363" algn="just">
              <a:buClr>
                <a:srgbClr val="8E3A25"/>
              </a:buClr>
              <a:buFont typeface="Wingdings" panose="05000000000000000000" pitchFamily="2" charset="2"/>
              <a:buChar char="q"/>
              <a:tabLst>
                <a:tab pos="176213" algn="l"/>
                <a:tab pos="268288" algn="l"/>
              </a:tabLst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наличие отлаженной структуры взаимодействия с </a:t>
            </a:r>
            <a:r>
              <a:rPr lang="ru-RU" sz="1400" b="1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профильными организациями среднего профессионального и высшего образования, предприятиями горнорудной промышленности и другими социальными партнерами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8CBF6E15-553D-4EC5-A1BD-DAE3925A3E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60642"/>
              </p:ext>
            </p:extLst>
          </p:nvPr>
        </p:nvGraphicFramePr>
        <p:xfrm>
          <a:off x="5539881" y="923765"/>
          <a:ext cx="634538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32975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внобедренный треугольник 4"/>
          <p:cNvSpPr/>
          <p:nvPr/>
        </p:nvSpPr>
        <p:spPr>
          <a:xfrm rot="5400000">
            <a:off x="3273492" y="611155"/>
            <a:ext cx="6858000" cy="9144001"/>
          </a:xfrm>
          <a:prstGeom prst="triangle">
            <a:avLst>
              <a:gd name="adj" fmla="val 100000"/>
            </a:avLst>
          </a:prstGeom>
          <a:solidFill>
            <a:srgbClr val="ECECEC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16200000">
            <a:off x="4316895" y="506897"/>
            <a:ext cx="6858000" cy="5844209"/>
          </a:xfrm>
          <a:prstGeom prst="triangle">
            <a:avLst>
              <a:gd name="adj" fmla="val 88390"/>
            </a:avLst>
          </a:prstGeom>
          <a:solidFill>
            <a:srgbClr val="ECECEC">
              <a:alpha val="41000"/>
            </a:srgbClr>
          </a:solidFill>
          <a:ln>
            <a:noFill/>
          </a:ln>
          <a:effectLst>
            <a:reflection blurRad="6350" stA="50000" endA="295" endPos="92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765" y="6035058"/>
            <a:ext cx="1505455" cy="4784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6023" y="961431"/>
            <a:ext cx="5634614" cy="6549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Принципы создания горных классов</a:t>
            </a:r>
          </a:p>
          <a:p>
            <a:pPr indent="360363" algn="just">
              <a:lnSpc>
                <a:spcPct val="115000"/>
              </a:lnSpc>
              <a:buClr>
                <a:srgbClr val="8E3A25"/>
              </a:buClr>
              <a:buFont typeface="Wingdings" panose="05000000000000000000" pitchFamily="2" charset="2"/>
              <a:buChar char="q"/>
            </a:pPr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на базе установленного профиля</a:t>
            </a:r>
          </a:p>
          <a:p>
            <a:pPr indent="360363" algn="just">
              <a:lnSpc>
                <a:spcPct val="115000"/>
              </a:lnSpc>
              <a:buClr>
                <a:srgbClr val="8E3A25"/>
              </a:buClr>
              <a:buFont typeface="Wingdings" panose="05000000000000000000" pitchFamily="2" charset="2"/>
              <a:buChar char="q"/>
            </a:pPr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избирательный принцип комплектования состава учащихся</a:t>
            </a:r>
          </a:p>
          <a:p>
            <a:pPr indent="360363" algn="just">
              <a:lnSpc>
                <a:spcPct val="115000"/>
              </a:lnSpc>
              <a:buClr>
                <a:srgbClr val="8E3A25"/>
              </a:buClr>
              <a:buFont typeface="Wingdings" panose="05000000000000000000" pitchFamily="2" charset="2"/>
              <a:buChar char="q"/>
            </a:pPr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вариативные подходы к формированию состава профильного класса (класс-комплект, класс – объединение обучающихся из нескольких классов, «сетевой» класс и др.) </a:t>
            </a:r>
          </a:p>
          <a:p>
            <a:pPr indent="360363" algn="just">
              <a:lnSpc>
                <a:spcPct val="115000"/>
              </a:lnSpc>
              <a:buClr>
                <a:srgbClr val="8E3A25"/>
              </a:buClr>
              <a:buFont typeface="Wingdings" panose="05000000000000000000" pitchFamily="2" charset="2"/>
              <a:buChar char="q"/>
            </a:pPr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профилирование обучения за счет включения в учебный план, план внеурочной деятельности предметов, курсов профильной направленности</a:t>
            </a:r>
          </a:p>
          <a:p>
            <a:pPr indent="360363" algn="just">
              <a:lnSpc>
                <a:spcPct val="115000"/>
              </a:lnSpc>
              <a:buClr>
                <a:srgbClr val="8E3A25"/>
              </a:buClr>
              <a:buFont typeface="Wingdings" panose="05000000000000000000" pitchFamily="2" charset="2"/>
              <a:buChar char="q"/>
            </a:pPr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интеграция с профильными программами дополнительного образования</a:t>
            </a:r>
          </a:p>
          <a:p>
            <a:pPr indent="360363" algn="just">
              <a:lnSpc>
                <a:spcPct val="115000"/>
              </a:lnSpc>
              <a:buClr>
                <a:srgbClr val="8E3A25"/>
              </a:buClr>
              <a:buFont typeface="Wingdings" panose="05000000000000000000" pitchFamily="2" charset="2"/>
              <a:buChar char="q"/>
            </a:pPr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оснащенной, высокотехнологичной площадки для предпрофессиональных проб, исследовательской, проектной деятельности</a:t>
            </a:r>
          </a:p>
          <a:p>
            <a:pPr indent="360363" algn="just">
              <a:lnSpc>
                <a:spcPct val="115000"/>
              </a:lnSpc>
              <a:buClr>
                <a:srgbClr val="8E3A25"/>
              </a:buClr>
              <a:buFont typeface="Wingdings" panose="05000000000000000000" pitchFamily="2" charset="2"/>
              <a:buChar char="q"/>
            </a:pPr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деятельностного подхода в обучении на основе предпрофессиональных проб</a:t>
            </a:r>
          </a:p>
          <a:p>
            <a:pPr indent="360363" algn="just">
              <a:lnSpc>
                <a:spcPct val="115000"/>
              </a:lnSpc>
              <a:spcAft>
                <a:spcPts val="1000"/>
              </a:spcAft>
              <a:buClr>
                <a:srgbClr val="8E3A25"/>
              </a:buClr>
              <a:buFont typeface="Wingdings" panose="05000000000000000000" pitchFamily="2" charset="2"/>
              <a:buChar char="q"/>
            </a:pPr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структуры взаимодействия с профильными организациями среднего профессионального и высшего образования, социальными и индустриальными партнерами</a:t>
            </a:r>
          </a:p>
          <a:p>
            <a:endParaRPr lang="ru-RU" sz="1050" dirty="0">
              <a:latin typeface="Franklin Gothic Medium" panose="020B0603020102020204" pitchFamily="34" charset="0"/>
              <a:ea typeface="Times New Roman" panose="02020603050405020304" pitchFamily="18" charset="0"/>
            </a:endParaRPr>
          </a:p>
          <a:p>
            <a:endParaRPr lang="ru-RU" sz="1050" dirty="0">
              <a:latin typeface="Franklin Gothic Medium" panose="020B0603020102020204" pitchFamily="34" charset="0"/>
              <a:ea typeface="Times New Roman" panose="02020603050405020304" pitchFamily="18" charset="0"/>
            </a:endParaRPr>
          </a:p>
          <a:p>
            <a:endParaRPr lang="ru-RU" sz="1000" dirty="0">
              <a:latin typeface="Franklin Gothic Medium" panose="020B0603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3141" y="78406"/>
            <a:ext cx="103787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8E3A2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Концепция создания и функционирования</a:t>
            </a:r>
          </a:p>
          <a:p>
            <a:pPr algn="ctr"/>
            <a:r>
              <a:rPr lang="ru-RU" sz="2400" b="1" dirty="0">
                <a:solidFill>
                  <a:srgbClr val="8E3A2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горных классов в школах края в местах горной добычи</a:t>
            </a:r>
            <a:r>
              <a:rPr lang="ru-RU" sz="2000" dirty="0">
                <a:latin typeface="Franklin Gothic Medium" panose="020B0603020102020204" pitchFamily="34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latin typeface="Franklin Gothic Medium" panose="020B0603020102020204" pitchFamily="34" charset="0"/>
                <a:ea typeface="Times New Roman" panose="02020603050405020304" pitchFamily="18" charset="0"/>
              </a:rPr>
            </a:br>
            <a:r>
              <a:rPr lang="ru-RU" sz="2400" b="1" dirty="0">
                <a:latin typeface="Franklin Gothic Medium" panose="020B0603020102020204" pitchFamily="34" charset="0"/>
                <a:ea typeface="Times New Roman" panose="02020603050405020304" pitchFamily="18" charset="0"/>
              </a:rPr>
              <a:t> </a:t>
            </a:r>
            <a:endParaRPr lang="ru-RU" sz="2400" dirty="0">
              <a:latin typeface="Franklin Gothic Medium" panose="020B0603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456F655-2433-2507-AAE8-45F5079D2C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1" y="189359"/>
            <a:ext cx="1483750" cy="489212"/>
          </a:xfrm>
          <a:prstGeom prst="rect">
            <a:avLst/>
          </a:prstGeom>
        </p:spPr>
      </p:pic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xmlns="" id="{C3558EA4-489E-4509-A469-9E5078DC25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401327"/>
              </p:ext>
            </p:extLst>
          </p:nvPr>
        </p:nvGraphicFramePr>
        <p:xfrm>
          <a:off x="6360118" y="1156881"/>
          <a:ext cx="5217621" cy="5356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E829E0F-0C05-4BE6-B64A-9F3A416F1200}"/>
              </a:ext>
            </a:extLst>
          </p:cNvPr>
          <p:cNvSpPr txBox="1"/>
          <p:nvPr/>
        </p:nvSpPr>
        <p:spPr>
          <a:xfrm>
            <a:off x="5975592" y="5571097"/>
            <a:ext cx="397164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SzPts val="2200"/>
              <a:buFont typeface="Wingdings" panose="05000000000000000000" pitchFamily="2" charset="2"/>
              <a:buChar char=""/>
            </a:pPr>
            <a:r>
              <a:rPr lang="ru-RU" sz="3200" dirty="0">
                <a:noFill/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2C31425-AE54-4858-BCE1-6D992410E3F6}"/>
              </a:ext>
            </a:extLst>
          </p:cNvPr>
          <p:cNvSpPr txBox="1"/>
          <p:nvPr/>
        </p:nvSpPr>
        <p:spPr>
          <a:xfrm>
            <a:off x="5988230" y="2259860"/>
            <a:ext cx="397164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SzPts val="2200"/>
              <a:buFont typeface="Wingdings" panose="05000000000000000000" pitchFamily="2" charset="2"/>
              <a:buChar char=""/>
            </a:pPr>
            <a:r>
              <a:rPr lang="ru-RU" sz="3200" dirty="0">
                <a:noFill/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69B108C-1516-4DE6-AAA1-5A007298597F}"/>
              </a:ext>
            </a:extLst>
          </p:cNvPr>
          <p:cNvSpPr txBox="1"/>
          <p:nvPr/>
        </p:nvSpPr>
        <p:spPr>
          <a:xfrm>
            <a:off x="6015301" y="822567"/>
            <a:ext cx="397164" cy="784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SzPts val="2200"/>
              <a:buFont typeface="Wingdings" panose="05000000000000000000" pitchFamily="2" charset="2"/>
              <a:buChar char=""/>
            </a:pPr>
            <a:r>
              <a:rPr lang="ru-RU" sz="4400" b="1" dirty="0">
                <a:noFill/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1464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996" y="5998113"/>
            <a:ext cx="1505455" cy="4784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56509" y="145554"/>
            <a:ext cx="100676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8E3A2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Модели создания и функционирования</a:t>
            </a:r>
          </a:p>
          <a:p>
            <a:pPr algn="ctr"/>
            <a:r>
              <a:rPr lang="ru-RU" sz="2400" b="1" dirty="0">
                <a:solidFill>
                  <a:srgbClr val="8E3A2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горных классов</a:t>
            </a:r>
            <a:endParaRPr lang="ru-RU" sz="2400" dirty="0">
              <a:solidFill>
                <a:srgbClr val="8E3A25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5204AC6E-DB33-4BD9-9B36-13A4F24E678C}"/>
              </a:ext>
            </a:extLst>
          </p:cNvPr>
          <p:cNvGrpSpPr/>
          <p:nvPr/>
        </p:nvGrpSpPr>
        <p:grpSpPr>
          <a:xfrm>
            <a:off x="1293091" y="1850847"/>
            <a:ext cx="3469121" cy="2826684"/>
            <a:chOff x="4634400" y="2169000"/>
            <a:chExt cx="3171600" cy="252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" name="Шестиугольник 7">
              <a:extLst>
                <a:ext uri="{FF2B5EF4-FFF2-40B4-BE49-F238E27FC236}">
                  <a16:creationId xmlns:a16="http://schemas.microsoft.com/office/drawing/2014/main" xmlns="" id="{4814F35C-1FD7-494C-A3A6-6DA0A24F301E}"/>
                </a:ext>
              </a:extLst>
            </p:cNvPr>
            <p:cNvSpPr/>
            <p:nvPr/>
          </p:nvSpPr>
          <p:spPr>
            <a:xfrm>
              <a:off x="5272796" y="2349000"/>
              <a:ext cx="2533204" cy="2183796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Шестиугольник 8">
              <a:extLst>
                <a:ext uri="{FF2B5EF4-FFF2-40B4-BE49-F238E27FC236}">
                  <a16:creationId xmlns:a16="http://schemas.microsoft.com/office/drawing/2014/main" xmlns="" id="{6EA0AAC9-F5C1-4EAE-B48C-862AD3196627}"/>
                </a:ext>
              </a:extLst>
            </p:cNvPr>
            <p:cNvSpPr/>
            <p:nvPr/>
          </p:nvSpPr>
          <p:spPr>
            <a:xfrm>
              <a:off x="4634400" y="2169000"/>
              <a:ext cx="2923200" cy="2520000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xmlns="" id="{29FC2E2A-B62C-453E-ABC2-BA3232241F84}"/>
                </a:ext>
              </a:extLst>
            </p:cNvPr>
            <p:cNvSpPr/>
            <p:nvPr/>
          </p:nvSpPr>
          <p:spPr>
            <a:xfrm>
              <a:off x="4634400" y="2349000"/>
              <a:ext cx="810000" cy="81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1805651-F2A9-4951-9469-BCE4042AF88E}"/>
              </a:ext>
            </a:extLst>
          </p:cNvPr>
          <p:cNvSpPr txBox="1"/>
          <p:nvPr/>
        </p:nvSpPr>
        <p:spPr>
          <a:xfrm>
            <a:off x="1829107" y="3052870"/>
            <a:ext cx="23754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Модель внутришкольной </a:t>
            </a:r>
            <a:r>
              <a:rPr lang="ru-RU" b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профилизации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0862A308-706A-49ED-8888-9B668BECEC00}"/>
              </a:ext>
            </a:extLst>
          </p:cNvPr>
          <p:cNvGrpSpPr/>
          <p:nvPr/>
        </p:nvGrpSpPr>
        <p:grpSpPr>
          <a:xfrm>
            <a:off x="4420744" y="1847273"/>
            <a:ext cx="3252123" cy="2830255"/>
            <a:chOff x="4634400" y="2169000"/>
            <a:chExt cx="3171600" cy="252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7" name="Шестиугольник 16">
              <a:extLst>
                <a:ext uri="{FF2B5EF4-FFF2-40B4-BE49-F238E27FC236}">
                  <a16:creationId xmlns:a16="http://schemas.microsoft.com/office/drawing/2014/main" xmlns="" id="{59CC25CB-E77C-4E05-A83E-BEAAE563C84E}"/>
                </a:ext>
              </a:extLst>
            </p:cNvPr>
            <p:cNvSpPr/>
            <p:nvPr/>
          </p:nvSpPr>
          <p:spPr>
            <a:xfrm>
              <a:off x="5272796" y="2349000"/>
              <a:ext cx="2533204" cy="2183796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Шестиугольник 17">
              <a:extLst>
                <a:ext uri="{FF2B5EF4-FFF2-40B4-BE49-F238E27FC236}">
                  <a16:creationId xmlns:a16="http://schemas.microsoft.com/office/drawing/2014/main" xmlns="" id="{54B0E47B-5E8B-45A2-9C1F-F3FBDEC7833B}"/>
                </a:ext>
              </a:extLst>
            </p:cNvPr>
            <p:cNvSpPr/>
            <p:nvPr/>
          </p:nvSpPr>
          <p:spPr>
            <a:xfrm>
              <a:off x="4634400" y="2169000"/>
              <a:ext cx="2923200" cy="2520000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xmlns="" id="{C9303EE9-54B1-470C-B87A-BEB11906488D}"/>
                </a:ext>
              </a:extLst>
            </p:cNvPr>
            <p:cNvSpPr/>
            <p:nvPr/>
          </p:nvSpPr>
          <p:spPr>
            <a:xfrm>
              <a:off x="4634400" y="2349000"/>
              <a:ext cx="810000" cy="81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8C1FC1F8-154A-48AE-8D2F-CD1646BEB4BF}"/>
              </a:ext>
            </a:extLst>
          </p:cNvPr>
          <p:cNvGrpSpPr/>
          <p:nvPr/>
        </p:nvGrpSpPr>
        <p:grpSpPr>
          <a:xfrm>
            <a:off x="7395755" y="1846120"/>
            <a:ext cx="3286771" cy="2837749"/>
            <a:chOff x="4634400" y="2169000"/>
            <a:chExt cx="3171600" cy="252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1" name="Шестиугольник 20">
              <a:extLst>
                <a:ext uri="{FF2B5EF4-FFF2-40B4-BE49-F238E27FC236}">
                  <a16:creationId xmlns:a16="http://schemas.microsoft.com/office/drawing/2014/main" xmlns="" id="{CD308F99-465E-482D-95DD-E917E56F843A}"/>
                </a:ext>
              </a:extLst>
            </p:cNvPr>
            <p:cNvSpPr/>
            <p:nvPr/>
          </p:nvSpPr>
          <p:spPr>
            <a:xfrm>
              <a:off x="5272796" y="2349000"/>
              <a:ext cx="2533204" cy="2183796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Шестиугольник 21">
              <a:extLst>
                <a:ext uri="{FF2B5EF4-FFF2-40B4-BE49-F238E27FC236}">
                  <a16:creationId xmlns:a16="http://schemas.microsoft.com/office/drawing/2014/main" xmlns="" id="{7C1B5D16-3121-473E-8096-F8485DBEDAA7}"/>
                </a:ext>
              </a:extLst>
            </p:cNvPr>
            <p:cNvSpPr/>
            <p:nvPr/>
          </p:nvSpPr>
          <p:spPr>
            <a:xfrm>
              <a:off x="4634400" y="2169000"/>
              <a:ext cx="2923200" cy="2520000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D12CCA74-5CB5-4CE7-9A2C-5AB891A9D9C0}"/>
                </a:ext>
              </a:extLst>
            </p:cNvPr>
            <p:cNvSpPr/>
            <p:nvPr/>
          </p:nvSpPr>
          <p:spPr>
            <a:xfrm>
              <a:off x="4634400" y="2349000"/>
              <a:ext cx="810000" cy="81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C8819A3-66BE-4DAF-9773-35136CAECB70}"/>
              </a:ext>
            </a:extLst>
          </p:cNvPr>
          <p:cNvSpPr txBox="1"/>
          <p:nvPr/>
        </p:nvSpPr>
        <p:spPr>
          <a:xfrm>
            <a:off x="4591074" y="3100029"/>
            <a:ext cx="27601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Модель </a:t>
            </a:r>
          </a:p>
          <a:p>
            <a:pPr algn="ctr"/>
            <a:r>
              <a:rPr lang="ru-RU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сетевого взаимодействия 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2D7AEEE-BC23-4573-A1C2-49C86C35B673}"/>
              </a:ext>
            </a:extLst>
          </p:cNvPr>
          <p:cNvSpPr txBox="1"/>
          <p:nvPr/>
        </p:nvSpPr>
        <p:spPr>
          <a:xfrm>
            <a:off x="7576033" y="2968019"/>
            <a:ext cx="2798711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Модель </a:t>
            </a:r>
          </a:p>
          <a:p>
            <a:pPr algn="ctr"/>
            <a:r>
              <a:rPr lang="ru-RU" sz="15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выделения одной образовательной организации в качестве ресурсного центра</a:t>
            </a:r>
            <a:endParaRPr lang="ru-RU" sz="1500" b="1" dirty="0">
              <a:latin typeface="Century Gothic" panose="020B0502020202020204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A6FD0FF1-04E4-4F2D-996E-411746950F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525574" y="2187885"/>
            <a:ext cx="580209" cy="62802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278EA7B8-A2DE-C003-ED80-0369FA2BCF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1523998" y="2225130"/>
            <a:ext cx="544728" cy="58961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E516B789-8A57-4236-A8BA-E46DF5CBDF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7540259" y="2208134"/>
            <a:ext cx="550406" cy="59576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1F01CD3-EEC5-41C8-9965-B1D18497D619}"/>
              </a:ext>
            </a:extLst>
          </p:cNvPr>
          <p:cNvSpPr txBox="1"/>
          <p:nvPr/>
        </p:nvSpPr>
        <p:spPr>
          <a:xfrm>
            <a:off x="2561458" y="2282026"/>
            <a:ext cx="824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</a:rPr>
              <a:t>01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6F22E57-AE1C-44B6-977E-7D40557DD784}"/>
              </a:ext>
            </a:extLst>
          </p:cNvPr>
          <p:cNvSpPr txBox="1"/>
          <p:nvPr/>
        </p:nvSpPr>
        <p:spPr>
          <a:xfrm>
            <a:off x="5680126" y="2299711"/>
            <a:ext cx="824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02</a:t>
            </a:r>
            <a:endParaRPr lang="ru-RU" sz="4400" b="1" dirty="0">
              <a:solidFill>
                <a:schemeClr val="accent2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3A6F3E7-7690-4C8A-8CF3-4BC1CA16EB6B}"/>
              </a:ext>
            </a:extLst>
          </p:cNvPr>
          <p:cNvSpPr txBox="1"/>
          <p:nvPr/>
        </p:nvSpPr>
        <p:spPr>
          <a:xfrm>
            <a:off x="8611921" y="2299711"/>
            <a:ext cx="824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3"/>
                </a:solidFill>
              </a:rPr>
              <a:t>03</a:t>
            </a:r>
            <a:endParaRPr lang="ru-RU" sz="4400" b="1" dirty="0">
              <a:solidFill>
                <a:schemeClr val="accent3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B7DE449-08C4-F227-1B01-A1E3E9CC9C1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24" y="229489"/>
            <a:ext cx="1483750" cy="48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47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внобедренный треугольник 4"/>
          <p:cNvSpPr/>
          <p:nvPr/>
        </p:nvSpPr>
        <p:spPr>
          <a:xfrm rot="5400000">
            <a:off x="2608890" y="-1481254"/>
            <a:ext cx="6858000" cy="9144001"/>
          </a:xfrm>
          <a:prstGeom prst="triangle">
            <a:avLst>
              <a:gd name="adj" fmla="val 100000"/>
            </a:avLst>
          </a:prstGeom>
          <a:solidFill>
            <a:srgbClr val="ECECEC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891" y="6158455"/>
            <a:ext cx="1505455" cy="4784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97456" y="159788"/>
            <a:ext cx="102636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8E3A2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Организационно-методические условия создания </a:t>
            </a:r>
          </a:p>
          <a:p>
            <a:pPr algn="ctr"/>
            <a:r>
              <a:rPr lang="ru-RU" sz="2400" b="1" dirty="0">
                <a:solidFill>
                  <a:srgbClr val="8E3A2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горных классов</a:t>
            </a:r>
            <a:endParaRPr lang="ru-RU" sz="2400" dirty="0">
              <a:solidFill>
                <a:srgbClr val="8E3A2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A6FD0FF1-04E4-4F2D-996E-411746950F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810877" y="2577497"/>
            <a:ext cx="496384" cy="49638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278EA7B8-A2DE-C003-ED80-0369FA2BCF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1764374" y="2591947"/>
            <a:ext cx="498801" cy="49880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E516B789-8A57-4236-A8BA-E46DF5CBDF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7760143" y="2530835"/>
            <a:ext cx="504000" cy="504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B7DE449-08C4-F227-1B01-A1E3E9CC9C1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05" y="261388"/>
            <a:ext cx="1483750" cy="489212"/>
          </a:xfrm>
          <a:prstGeom prst="rect">
            <a:avLst/>
          </a:prstGeom>
        </p:spPr>
      </p:pic>
      <p:graphicFrame>
        <p:nvGraphicFramePr>
          <p:cNvPr id="32" name="Схема 31">
            <a:extLst>
              <a:ext uri="{FF2B5EF4-FFF2-40B4-BE49-F238E27FC236}">
                <a16:creationId xmlns:a16="http://schemas.microsoft.com/office/drawing/2014/main" xmlns="" id="{3AA2CA05-6D59-43CA-9DFD-639CF56ABD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4072114"/>
              </p:ext>
            </p:extLst>
          </p:nvPr>
        </p:nvGraphicFramePr>
        <p:xfrm>
          <a:off x="846549" y="1127850"/>
          <a:ext cx="10735850" cy="4893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1DBCBFA-666B-4C1F-868B-731615552821}"/>
              </a:ext>
            </a:extLst>
          </p:cNvPr>
          <p:cNvSpPr/>
          <p:nvPr/>
        </p:nvSpPr>
        <p:spPr>
          <a:xfrm>
            <a:off x="5957031" y="1473189"/>
            <a:ext cx="5148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>
                <a:solidFill>
                  <a:srgbClr val="C00000"/>
                </a:solidFill>
              </a:rPr>
              <a:t>+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D7C99819-6EC0-42B3-BB05-0D62F9CA4190}"/>
              </a:ext>
            </a:extLst>
          </p:cNvPr>
          <p:cNvSpPr/>
          <p:nvPr/>
        </p:nvSpPr>
        <p:spPr>
          <a:xfrm>
            <a:off x="3437157" y="1488827"/>
            <a:ext cx="5148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>
                <a:solidFill>
                  <a:srgbClr val="C00000"/>
                </a:solidFill>
              </a:rPr>
              <a:t>+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87ED4F4-79B8-4EEC-B675-4D65A8976B17}"/>
              </a:ext>
            </a:extLst>
          </p:cNvPr>
          <p:cNvSpPr/>
          <p:nvPr/>
        </p:nvSpPr>
        <p:spPr>
          <a:xfrm>
            <a:off x="8476905" y="1472579"/>
            <a:ext cx="5148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>
                <a:solidFill>
                  <a:srgbClr val="C00000"/>
                </a:solidFill>
              </a:rPr>
              <a:t>+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DC5D6B83-DDAE-40D2-80DE-4D2CAAAC1C5A}"/>
              </a:ext>
            </a:extLst>
          </p:cNvPr>
          <p:cNvSpPr/>
          <p:nvPr/>
        </p:nvSpPr>
        <p:spPr>
          <a:xfrm>
            <a:off x="1294133" y="4155959"/>
            <a:ext cx="9690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C00000"/>
                </a:solidFill>
              </a:rPr>
              <a:t>и</a:t>
            </a:r>
            <a:r>
              <a:rPr lang="en-US" sz="2000" b="1" dirty="0">
                <a:solidFill>
                  <a:srgbClr val="C00000"/>
                </a:solidFill>
              </a:rPr>
              <a:t>/</a:t>
            </a:r>
            <a:r>
              <a:rPr lang="ru-RU" sz="2000" b="1" dirty="0">
                <a:solidFill>
                  <a:srgbClr val="C00000"/>
                </a:solidFill>
              </a:rPr>
              <a:t>или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854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7256" y="89555"/>
            <a:ext cx="8630433" cy="32380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Примерное содержание горного компонента (вариант 1)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60853"/>
              </p:ext>
            </p:extLst>
          </p:nvPr>
        </p:nvGraphicFramePr>
        <p:xfrm>
          <a:off x="1674314" y="420625"/>
          <a:ext cx="8843373" cy="6369386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0700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00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99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99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99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399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341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4736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4736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4736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6722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9697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anose="020B0502020202020204" pitchFamily="34" charset="0"/>
                        </a:rPr>
                        <a:t>Предметные области</a:t>
                      </a:r>
                      <a:endParaRPr lang="ru-RU" sz="10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anose="020B0502020202020204" pitchFamily="34" charset="0"/>
                        </a:rPr>
                        <a:t>Учебные предметы классы</a:t>
                      </a:r>
                      <a:endParaRPr lang="ru-RU" sz="10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ctr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anose="020B0502020202020204" pitchFamily="34" charset="0"/>
                        </a:rPr>
                        <a:t>Количество часов в неделю</a:t>
                      </a:r>
                      <a:endParaRPr lang="ru-RU" sz="10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8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anose="020B0502020202020204" pitchFamily="34" charset="0"/>
                        </a:rPr>
                        <a:t>VI</a:t>
                      </a:r>
                      <a:endParaRPr lang="ru-RU" sz="1000" b="1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anose="020B0502020202020204" pitchFamily="34" charset="0"/>
                        </a:rPr>
                        <a:t>VII</a:t>
                      </a:r>
                      <a:endParaRPr lang="ru-RU" sz="1000" b="1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anose="020B0502020202020204" pitchFamily="34" charset="0"/>
                        </a:rPr>
                        <a:t>VIII</a:t>
                      </a:r>
                      <a:endParaRPr lang="ru-RU" sz="1000" b="1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anose="020B0502020202020204" pitchFamily="34" charset="0"/>
                        </a:rPr>
                        <a:t>IX</a:t>
                      </a:r>
                      <a:endParaRPr lang="ru-RU" sz="1000" b="1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anose="020B0502020202020204" pitchFamily="34" charset="0"/>
                        </a:rPr>
                        <a:t>Всего</a:t>
                      </a:r>
                      <a:endParaRPr lang="ru-RU" sz="1000" b="1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86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anose="020B0502020202020204" pitchFamily="34" charset="0"/>
                        </a:rPr>
                        <a:t>Б</a:t>
                      </a:r>
                      <a:endParaRPr lang="ru-RU" sz="10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anose="020B0502020202020204" pitchFamily="34" charset="0"/>
                        </a:rPr>
                        <a:t>У</a:t>
                      </a:r>
                      <a:endParaRPr lang="ru-RU" sz="10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anose="020B0502020202020204" pitchFamily="34" charset="0"/>
                        </a:rPr>
                        <a:t>Б</a:t>
                      </a:r>
                      <a:endParaRPr lang="ru-RU" sz="10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anose="020B0502020202020204" pitchFamily="34" charset="0"/>
                        </a:rPr>
                        <a:t>У</a:t>
                      </a:r>
                      <a:endParaRPr lang="ru-RU" sz="10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anose="020B0502020202020204" pitchFamily="34" charset="0"/>
                        </a:rPr>
                        <a:t>Б</a:t>
                      </a:r>
                      <a:endParaRPr lang="ru-RU" sz="10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anose="020B0502020202020204" pitchFamily="34" charset="0"/>
                        </a:rPr>
                        <a:t>У</a:t>
                      </a:r>
                      <a:endParaRPr lang="ru-RU" sz="10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62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Обязательная часть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8660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Русский язык и литература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Русский язык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16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8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Литература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86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Иностранные языки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Иностранный язык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8660">
                <a:tc row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Математика и информатика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Математика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8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Алгебра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8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Геометрия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8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Вероятность и статистика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8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Информатика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8660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Общественнонаучные предметы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История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8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Обществознание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8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География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8660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Естественно-научные предметы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anose="020B0502020202020204" pitchFamily="34" charset="0"/>
                        </a:rPr>
                        <a:t>Физика</a:t>
                      </a:r>
                      <a:endParaRPr lang="ru-RU" sz="1000" b="1" i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 b="1" i="1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00" b="1" i="1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 b="1" i="1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00" b="1" i="1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 b="1" i="1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1000" b="1" i="1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 b="1" i="1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  <a:endParaRPr lang="ru-RU" sz="1000" b="1" i="1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8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anose="020B0502020202020204" pitchFamily="34" charset="0"/>
                        </a:rPr>
                        <a:t>Химия</a:t>
                      </a:r>
                      <a:endParaRPr lang="ru-RU" sz="1000" b="1" i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 b="1" i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 b="1" i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 b="1" i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00" b="1" i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 b="1" i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00" b="1" i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 b="1" i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ru-RU" sz="1000" b="1" i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78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Биология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5359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Основы духовно-нравственной культуры народов России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Основы духовно-нравственной культуры народов России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78660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Искусство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Изобразительное искусство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78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Музыка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786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Технология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Технология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357317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Физическая культура и основы безопасности жизнедеятельности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Основы безопасности жизнедеятельности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78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Физическая культура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7866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Итого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30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32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34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35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131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30935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Часть, формируемая участниками образовательных отношений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78660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Учебные недели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34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34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34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34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34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78660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Дополнительные</a:t>
                      </a:r>
                      <a:r>
                        <a:rPr lang="ru-RU" sz="1000" baseline="0" dirty="0">
                          <a:effectLst/>
                          <a:latin typeface="Century Gothic" panose="020B0502020202020204" pitchFamily="34" charset="0"/>
                        </a:rPr>
                        <a:t> общеразвивающие программы: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78660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baseline="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</a:rPr>
                        <a:t>История и культура родного края (горное дело) </a:t>
                      </a:r>
                      <a:endParaRPr lang="ru-RU" sz="1000" kern="1200" baseline="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78660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baseline="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</a:rPr>
                        <a:t>Основы технического черчения</a:t>
                      </a:r>
                      <a:endParaRPr lang="ru-RU" sz="1000" kern="1200" baseline="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78660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baseline="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</a:rPr>
                        <a:t>Практикум по географии</a:t>
                      </a:r>
                      <a:endParaRPr lang="ru-RU" sz="1000" kern="1200" baseline="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178660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baseline="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</a:rPr>
                        <a:t>Компьютерная графика, черчение</a:t>
                      </a:r>
                      <a:endParaRPr lang="ru-RU" sz="1000" kern="1200" baseline="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767" marR="3176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681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79320" y="71257"/>
            <a:ext cx="86333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Примерное содержание горного компонента учебного плана </a:t>
            </a:r>
          </a:p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с углубленным изучением математики и физики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108212"/>
              </p:ext>
            </p:extLst>
          </p:nvPr>
        </p:nvGraphicFramePr>
        <p:xfrm>
          <a:off x="1636813" y="816666"/>
          <a:ext cx="8918372" cy="604234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0201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201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69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69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86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7867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868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25322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anose="020B0502020202020204" pitchFamily="34" charset="0"/>
                        </a:rPr>
                        <a:t>Предметная область</a:t>
                      </a:r>
                      <a:endParaRPr lang="ru-RU" sz="10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anose="020B0502020202020204" pitchFamily="34" charset="0"/>
                        </a:rPr>
                        <a:t>Учебный предмет</a:t>
                      </a:r>
                      <a:endParaRPr lang="ru-RU" sz="10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anose="020B0502020202020204" pitchFamily="34" charset="0"/>
                        </a:rPr>
                        <a:t>Уровень</a:t>
                      </a:r>
                      <a:endParaRPr lang="ru-RU" sz="1000" b="1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anose="020B0502020202020204" pitchFamily="34" charset="0"/>
                        </a:rPr>
                        <a:t>5-ти дневная неделя</a:t>
                      </a:r>
                      <a:endParaRPr lang="ru-RU" sz="1000" b="1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anose="020B0502020202020204" pitchFamily="34" charset="0"/>
                        </a:rPr>
                        <a:t>6-ти дневная неделя</a:t>
                      </a:r>
                      <a:endParaRPr lang="ru-RU" sz="1000" b="1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38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anose="020B0502020202020204" pitchFamily="34" charset="0"/>
                        </a:rPr>
                        <a:t>Количество часов в неделю</a:t>
                      </a:r>
                      <a:endParaRPr lang="ru-RU" sz="1000" b="1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anose="020B0502020202020204" pitchFamily="34" charset="0"/>
                        </a:rPr>
                        <a:t>Количество часов в неделю</a:t>
                      </a:r>
                      <a:endParaRPr lang="ru-RU" sz="10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38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anose="020B0502020202020204" pitchFamily="34" charset="0"/>
                        </a:rPr>
                        <a:t>класс</a:t>
                      </a:r>
                      <a:endParaRPr lang="ru-RU" sz="10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anose="020B0502020202020204" pitchFamily="34" charset="0"/>
                        </a:rPr>
                        <a:t>класс</a:t>
                      </a:r>
                      <a:endParaRPr lang="ru-RU" sz="10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anose="020B0502020202020204" pitchFamily="34" charset="0"/>
                        </a:rPr>
                        <a:t>класс</a:t>
                      </a:r>
                      <a:endParaRPr lang="ru-RU" sz="10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anose="020B0502020202020204" pitchFamily="34" charset="0"/>
                        </a:rPr>
                        <a:t>класс</a:t>
                      </a:r>
                      <a:endParaRPr lang="ru-RU" sz="10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5618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Обязательная часть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5618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Русский язык и литература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Русский язык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Б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56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Литература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Б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53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Иностранные языки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Иностранный язык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Б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7981"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Математика и информатика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anose="020B0502020202020204" pitchFamily="34" charset="0"/>
                        </a:rPr>
                        <a:t>Алгебра и начала математического анализа</a:t>
                      </a:r>
                      <a:endParaRPr lang="ru-RU" sz="1000" b="1" i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anose="020B0502020202020204" pitchFamily="34" charset="0"/>
                        </a:rPr>
                        <a:t>У</a:t>
                      </a:r>
                      <a:endParaRPr lang="ru-RU" sz="1000" b="1" i="1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ru-RU" sz="1000" b="1" i="1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ru-RU" sz="1000" b="1" i="1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ru-RU" sz="1000" b="1" i="1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ru-RU" sz="1000" b="1" i="1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50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anose="020B0502020202020204" pitchFamily="34" charset="0"/>
                        </a:rPr>
                        <a:t>Геометрия</a:t>
                      </a:r>
                      <a:endParaRPr lang="ru-RU" sz="1000" b="1" i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anose="020B0502020202020204" pitchFamily="34" charset="0"/>
                        </a:rPr>
                        <a:t>У</a:t>
                      </a:r>
                      <a:endParaRPr lang="ru-RU" sz="1000" b="1" i="1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1000" b="1" i="1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1000" b="1" i="1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1000" b="1" i="1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1000" b="1" i="1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53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anose="020B0502020202020204" pitchFamily="34" charset="0"/>
                        </a:rPr>
                        <a:t>Вероятность и статистика</a:t>
                      </a:r>
                      <a:endParaRPr lang="ru-RU" sz="1000" b="1" i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anose="020B0502020202020204" pitchFamily="34" charset="0"/>
                        </a:rPr>
                        <a:t>У</a:t>
                      </a:r>
                      <a:endParaRPr lang="ru-RU" sz="1000" b="1" i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 b="1" i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 b="1" i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 b="1" i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 b="1" i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56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Информатика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Б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55093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Естественнонаучные предметы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anose="020B0502020202020204" pitchFamily="34" charset="0"/>
                        </a:rPr>
                        <a:t>Физика</a:t>
                      </a:r>
                      <a:endParaRPr lang="ru-RU" sz="1000" b="1" i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anose="020B0502020202020204" pitchFamily="34" charset="0"/>
                        </a:rPr>
                        <a:t>У</a:t>
                      </a:r>
                      <a:endParaRPr lang="ru-RU" sz="1000" b="1" i="1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ru-RU" sz="1000" b="1" i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ru-RU" sz="1000" b="1" i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ru-RU" sz="1000" b="1" i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ru-RU" sz="1000" b="1" i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56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Химия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Б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556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Биология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Б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55618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Общественно-научные предметы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История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Б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556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Обществознание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Б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556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География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Б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25322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Физическая культура, основы безопасности жизнедеятельности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Физическая культура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Б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379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Основы безопасности жизнедеятельности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Б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253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Индивидуальный проект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55618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ИТОГО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33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32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33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32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324308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Часть, формируемая участниками образовательных отношений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55618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Учебные недели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34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34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34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34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55618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Всего часов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34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34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37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37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55618">
                <a:tc gridSpan="7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Дополнительные общеразвивающие программы: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55618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Основы горного дела (геология и геодезия)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55618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Экологическая безопасность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55618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Основы </a:t>
                      </a:r>
                      <a:r>
                        <a:rPr lang="ru-RU" sz="1000" dirty="0" err="1">
                          <a:effectLst/>
                          <a:latin typeface="Century Gothic" panose="020B0502020202020204" pitchFamily="34" charset="0"/>
                        </a:rPr>
                        <a:t>нанотехнологий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55618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Прикладная механика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55618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Физическая химия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0496" marR="30496" marT="0" marB="0"/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73601" y="18695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125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383</TotalTime>
  <Words>1794</Words>
  <Application>Microsoft Office PowerPoint</Application>
  <PresentationFormat>Произвольный</PresentationFormat>
  <Paragraphs>752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Примерное содержание горного компонента (вариант 1)</vt:lpstr>
      <vt:lpstr>Презентация PowerPoint</vt:lpstr>
      <vt:lpstr>Презентация PowerPoint</vt:lpstr>
      <vt:lpstr>Презентация PowerPoint</vt:lpstr>
      <vt:lpstr>Демонстрационный макет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User-171</cp:lastModifiedBy>
  <cp:revision>67</cp:revision>
  <cp:lastPrinted>2023-01-25T06:52:35Z</cp:lastPrinted>
  <dcterms:created xsi:type="dcterms:W3CDTF">2023-01-14T11:49:50Z</dcterms:created>
  <dcterms:modified xsi:type="dcterms:W3CDTF">2023-01-25T08:34:27Z</dcterms:modified>
</cp:coreProperties>
</file>